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eqY0FGaaOmYs1YFiIhCRQ==" hashData="04gG/ZeRFKEczGA0spkUGQ8Vn0yQ0ST3CCmGt2sQPgI7f1X8UyQVgXgXATNsaa4WYzm7+tr0mc8M94V/gj3K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66" y="3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E7EC8B-FC87-4A7A-83DE-F502E9071B41}" type="datetimeFigureOut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5D04FD-E693-4A07-882B-7413827500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66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315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547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4689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014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76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24187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8326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050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8238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3883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5544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092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5393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253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906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A9123-46DF-43C4-ABFF-B35DD51922EF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17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5B4D9-D7D6-408C-998C-5800D4B9CE75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686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1E4A2-346E-4386-A2FC-16D2EC6C34ED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565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74D4-EB35-44BA-8708-BE6F56F9449B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8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B61-EBFC-40AF-A094-88B47A56C479}" type="datetime1">
              <a:rPr lang="fr-FR" smtClean="0"/>
              <a:t>24/05/2021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7942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7917-B754-4ED4-94ED-46522E1FB065}" type="datetime1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34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CD086-E75F-411B-A700-CA002A3EDAB1}" type="datetime1">
              <a:rPr lang="fr-FR" smtClean="0"/>
              <a:t>24/05/2021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878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AD9FD-8072-4EFE-BEA2-3152BC76A5BC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E39ED-406A-4495-A07F-E8FD3F537617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66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7D453-3B81-4202-AE7D-0C7B7BCF3821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094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DEA1B-2F3E-42B3-A905-9D69F265D727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399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2000">
              <a:schemeClr val="accent5">
                <a:lumMod val="75000"/>
              </a:schemeClr>
            </a:gs>
            <a:gs pos="83000">
              <a:schemeClr val="accent5">
                <a:lumMod val="50000"/>
              </a:schemeClr>
            </a:gs>
            <a:gs pos="83000">
              <a:srgbClr val="00B050"/>
            </a:gs>
            <a:gs pos="68000">
              <a:srgbClr val="FFFF00"/>
            </a:gs>
            <a:gs pos="37815">
              <a:srgbClr val="FFC000"/>
            </a:gs>
            <a:gs pos="63000">
              <a:schemeClr val="accent5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44A36-7E52-4910-B82B-963CAF911FD5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12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2367992" y="2551837"/>
            <a:ext cx="745601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Sexuellement vôtre</a:t>
            </a:r>
          </a:p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en Ariège </a:t>
            </a:r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N°4</a:t>
            </a:r>
            <a:endParaRPr lang="fr-FR" sz="54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1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  <p:sndAc>
          <p:stSnd loop="1">
            <p:snd r:embed="rId3" name="_Aurora.wav"/>
          </p:stSnd>
        </p:sndAc>
      </p:transition>
    </mc:Choice>
    <mc:Fallback>
      <p:transition spd="slow" advTm="16000">
        <p:wedge/>
        <p:sndAc>
          <p:stSnd loop="1">
            <p:snd r:embed="rId3" name="_Aur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151" y="1463040"/>
            <a:ext cx="6679606" cy="37739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70820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914"/>
          <a:stretch/>
        </p:blipFill>
        <p:spPr>
          <a:xfrm>
            <a:off x="3379616" y="1147156"/>
            <a:ext cx="5498377" cy="44636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7110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3154" y="989500"/>
            <a:ext cx="4725691" cy="47256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3477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881"/>
          <a:stretch/>
        </p:blipFill>
        <p:spPr>
          <a:xfrm>
            <a:off x="2951018" y="1347661"/>
            <a:ext cx="6289963" cy="4162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9570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94"/>
          <a:stretch/>
        </p:blipFill>
        <p:spPr>
          <a:xfrm>
            <a:off x="2957489" y="1301857"/>
            <a:ext cx="6277021" cy="39925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0777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3541" y="1246538"/>
            <a:ext cx="6084917" cy="40582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2218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790"/>
          <a:stretch/>
        </p:blipFill>
        <p:spPr>
          <a:xfrm>
            <a:off x="3581399" y="1064587"/>
            <a:ext cx="5029200" cy="45755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9215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6070" y="1362716"/>
            <a:ext cx="6057806" cy="40405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1173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175" r="804" b="24520"/>
          <a:stretch/>
        </p:blipFill>
        <p:spPr>
          <a:xfrm>
            <a:off x="3128513" y="1255363"/>
            <a:ext cx="5937995" cy="40962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05151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2306" y="1330035"/>
            <a:ext cx="6151817" cy="4094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02405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91912" y="1348353"/>
            <a:ext cx="6314082" cy="39491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50207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3127" y="1429789"/>
            <a:ext cx="6665745" cy="37364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1116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381" y="1687239"/>
            <a:ext cx="7119238" cy="33302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4107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2367992" y="2551837"/>
            <a:ext cx="745601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Sexuellement vôtre</a:t>
            </a:r>
          </a:p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en Ariège N°1</a:t>
            </a:r>
            <a:endParaRPr lang="fr-FR" sz="54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26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2021-05-10T12:41:31Z</dcterms:created>
  <dcterms:modified xsi:type="dcterms:W3CDTF">2021-05-24T16:45:05Z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