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kbqCYlTnhXok3o0oiaywg==" hashData="ikLsM7MG8gedAK7rc6ZvqMW28VCHkPWObBYiWrNhu252Mxs7EOqhksVWSmnEfDKbfnWzxi2nPRcdR3K0nOuIo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78" y="4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E7EC8B-FC87-4A7A-83DE-F502E9071B41}" type="datetimeFigureOut">
              <a:rPr lang="fr-FR" smtClean="0"/>
              <a:t>24/05/2021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5D04FD-E693-4A07-882B-7413827500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5665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3151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75472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74689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90149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2762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24187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38326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40508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38238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53883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5544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10925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25393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2536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39064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A9123-46DF-43C4-ABFF-B35DD51922EF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170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5B4D9-D7D6-408C-998C-5800D4B9CE75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5686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1E4A2-346E-4386-A2FC-16D2EC6C34ED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565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074D4-EB35-44BA-8708-BE6F56F9449B}" type="datetime1">
              <a:rPr lang="fr-FR" smtClean="0"/>
              <a:t>24/05/2021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981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0FB61-EBFC-40AF-A094-88B47A56C479}" type="datetime1">
              <a:rPr lang="fr-FR" smtClean="0"/>
              <a:t>24/05/2021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7942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57917-B754-4ED4-94ED-46522E1FB065}" type="datetime1">
              <a:rPr lang="fr-FR" smtClean="0"/>
              <a:t>24/05/2021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343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CD086-E75F-411B-A700-CA002A3EDAB1}" type="datetime1">
              <a:rPr lang="fr-FR" smtClean="0"/>
              <a:t>24/05/2021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878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AD9FD-8072-4EFE-BEA2-3152BC76A5BC}" type="datetime1">
              <a:rPr lang="fr-FR" smtClean="0"/>
              <a:t>24/05/2021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33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E39ED-406A-4495-A07F-E8FD3F537617}" type="datetime1">
              <a:rPr lang="fr-FR" smtClean="0"/>
              <a:t>24/05/2021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663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7D453-3B81-4202-AE7D-0C7B7BCF3821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8094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DEA1B-2F3E-42B3-A905-9D69F265D727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3996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72000">
              <a:schemeClr val="accent5">
                <a:lumMod val="75000"/>
              </a:schemeClr>
            </a:gs>
            <a:gs pos="83000">
              <a:schemeClr val="accent5">
                <a:lumMod val="50000"/>
              </a:schemeClr>
            </a:gs>
            <a:gs pos="83000">
              <a:srgbClr val="00B050"/>
            </a:gs>
            <a:gs pos="68000">
              <a:srgbClr val="FFFF00"/>
            </a:gs>
            <a:gs pos="37815">
              <a:srgbClr val="FFC000"/>
            </a:gs>
            <a:gs pos="63000">
              <a:schemeClr val="accent5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44A36-7E52-4910-B82B-963CAF911FD5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7123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934817" y="1084943"/>
            <a:ext cx="8348870" cy="4688114"/>
          </a:xfrm>
          <a:prstGeom prst="ellipse">
            <a:avLst/>
          </a:prstGeom>
          <a:gradFill>
            <a:gsLst>
              <a:gs pos="94000">
                <a:schemeClr val="accent1">
                  <a:lumMod val="5000"/>
                  <a:lumOff val="95000"/>
                </a:schemeClr>
              </a:gs>
              <a:gs pos="72000">
                <a:schemeClr val="accent5">
                  <a:lumMod val="75000"/>
                </a:schemeClr>
              </a:gs>
              <a:gs pos="83000">
                <a:schemeClr val="accent5">
                  <a:lumMod val="50000"/>
                </a:schemeClr>
              </a:gs>
              <a:gs pos="83000">
                <a:srgbClr val="00B050"/>
              </a:gs>
              <a:gs pos="64000">
                <a:srgbClr val="FFFF00"/>
              </a:gs>
              <a:gs pos="25000">
                <a:srgbClr val="FFC000"/>
              </a:gs>
              <a:gs pos="47000">
                <a:schemeClr val="accent5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rgbClr val="FF0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6416" y="1232452"/>
            <a:ext cx="7781525" cy="4373218"/>
          </a:xfrm>
          <a:prstGeom prst="ellipse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2" name="Rectangle 1"/>
          <p:cNvSpPr/>
          <p:nvPr/>
        </p:nvSpPr>
        <p:spPr>
          <a:xfrm>
            <a:off x="2367992" y="2551837"/>
            <a:ext cx="745601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Sexuellement vôtre</a:t>
            </a:r>
          </a:p>
          <a:p>
            <a:pPr algn="ctr"/>
            <a:r>
              <a:rPr lang="fr-FR" sz="5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 en Ariège </a:t>
            </a:r>
            <a:r>
              <a:rPr lang="fr-FR" sz="5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N°2</a:t>
            </a:r>
            <a:endParaRPr lang="fr-FR" sz="54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117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  <p:sndAc>
          <p:stSnd loop="1">
            <p:snd r:embed="rId3" name="_Aurora.wav"/>
          </p:stSnd>
        </p:sndAc>
      </p:transition>
    </mc:Choice>
    <mc:Fallback>
      <p:transition spd="slow" advTm="16000">
        <p:wedge/>
        <p:sndAc>
          <p:stSnd loop="1">
            <p:snd r:embed="rId3" name="_Auro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151" y="1463040"/>
            <a:ext cx="6679606" cy="37739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70820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914"/>
          <a:stretch/>
        </p:blipFill>
        <p:spPr>
          <a:xfrm>
            <a:off x="3379616" y="1147156"/>
            <a:ext cx="5498377" cy="44636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71102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08628" y="2055758"/>
            <a:ext cx="7779434" cy="23052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53477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881"/>
          <a:stretch/>
        </p:blipFill>
        <p:spPr>
          <a:xfrm>
            <a:off x="2951018" y="1347661"/>
            <a:ext cx="6289963" cy="41626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9570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75472" y="1405467"/>
            <a:ext cx="6441056" cy="37930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07772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3541" y="1246538"/>
            <a:ext cx="6084917" cy="40582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22187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64289" y="1574799"/>
            <a:ext cx="6863421" cy="34205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92158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6070" y="1362716"/>
            <a:ext cx="6057806" cy="40405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81173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32935" y="1473200"/>
            <a:ext cx="6726129" cy="36090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05151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2306" y="1330035"/>
            <a:ext cx="6151817" cy="40943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02405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5761" y="1710266"/>
            <a:ext cx="7186239" cy="32505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550207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3127" y="1429789"/>
            <a:ext cx="6665745" cy="37364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311165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16478" y="1516464"/>
            <a:ext cx="6833921" cy="36820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141071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934817" y="1084943"/>
            <a:ext cx="8348870" cy="4688114"/>
          </a:xfrm>
          <a:prstGeom prst="ellipse">
            <a:avLst/>
          </a:prstGeom>
          <a:gradFill>
            <a:gsLst>
              <a:gs pos="94000">
                <a:schemeClr val="accent1">
                  <a:lumMod val="5000"/>
                  <a:lumOff val="95000"/>
                </a:schemeClr>
              </a:gs>
              <a:gs pos="72000">
                <a:schemeClr val="accent5">
                  <a:lumMod val="75000"/>
                </a:schemeClr>
              </a:gs>
              <a:gs pos="83000">
                <a:schemeClr val="accent5">
                  <a:lumMod val="50000"/>
                </a:schemeClr>
              </a:gs>
              <a:gs pos="83000">
                <a:srgbClr val="00B050"/>
              </a:gs>
              <a:gs pos="64000">
                <a:srgbClr val="FFFF00"/>
              </a:gs>
              <a:gs pos="25000">
                <a:srgbClr val="FFC000"/>
              </a:gs>
              <a:gs pos="47000">
                <a:schemeClr val="accent5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rgbClr val="FF0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6416" y="1232452"/>
            <a:ext cx="7781525" cy="4373218"/>
          </a:xfrm>
          <a:prstGeom prst="ellipse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2" name="Rectangle 1"/>
          <p:cNvSpPr/>
          <p:nvPr/>
        </p:nvSpPr>
        <p:spPr>
          <a:xfrm>
            <a:off x="2367992" y="2551837"/>
            <a:ext cx="745601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Sexuellement vôtre</a:t>
            </a:r>
          </a:p>
          <a:p>
            <a:pPr algn="ctr"/>
            <a:r>
              <a:rPr lang="fr-FR" sz="5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 en Ariège N°1</a:t>
            </a:r>
            <a:endParaRPr lang="fr-FR" sz="54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9260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102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2021-05-10T12:41:31Z</dcterms:created>
  <dcterms:modified xsi:type="dcterms:W3CDTF">2021-05-24T14:06:02Z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