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3" r:id="rId5"/>
    <p:sldId id="258" r:id="rId6"/>
    <p:sldId id="266" r:id="rId7"/>
    <p:sldId id="257" r:id="rId8"/>
    <p:sldId id="268" r:id="rId9"/>
    <p:sldId id="260" r:id="rId10"/>
    <p:sldId id="269" r:id="rId11"/>
    <p:sldId id="262" r:id="rId12"/>
    <p:sldId id="267" r:id="rId13"/>
    <p:sldId id="264" r:id="rId14"/>
    <p:sldId id="265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ttgztax4oY3O4Kq4/0U3A==" hashData="toNLwbiFDaeP7xZaZBaspWzW/HNCC+A4EVo1AQ6h9UwYEGhmGr1Ga7vgmoxnSjIiJz3EcQJq00h5pLe646ei8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4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331EA-1FC7-46E0-BAC3-3717C4D8E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A12796-7714-4641-AD77-FB2B2E9563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2CD35B-016E-4232-8232-CA3F90AAA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283603-9C0C-4B01-90F2-B3019C8E6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2EEDE5-E01F-42BF-A921-7D1E6450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891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F5B200-B2F4-40DE-94D2-F9BCC10D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70B316-343E-4583-8560-6BFDBA9C3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9C61A6-561A-4876-9039-064582EA3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9CCEC7-5DE9-4845-8469-BAF8E2597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DBC7FC-9969-44D6-8A92-D3EBBE322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760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747DE3-CB5D-4BA1-8706-179D4CAB5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7532A5-55B4-4B48-920D-FBE601B36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BCBD69-C819-4A56-AF05-D8AD7073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D45F3C-BF24-43A8-9BF4-91884C565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0B9891-4968-4548-AB69-B5B7AF42A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74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7A455A-1682-4807-BC87-B6EF79807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5EFF03-3C08-4763-96C2-2DAAA1FCE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43807B9-DBE0-4A90-BA81-FDB937BDF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BD394A-E403-4C75-B8C2-01238751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83E09E-6B52-4359-BA5F-E5985B14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7E7E1D-FCA8-496D-8038-925F19DB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60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8D99B-9F9A-434A-A18A-CD9E48AF9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626BE04-1FB6-4CB4-AF65-0F7A60481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105E746-ACD5-4045-AEAE-C4F0C08DB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E930AA-688D-45EC-9A92-A914CA37A6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39F0D8-1EF3-4E30-B459-27487AEAB5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8CFC3E4-6955-4CCF-AB7C-9D978AA8F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BBF1ABD-FA5A-44F5-9B50-3293DB657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BC6564C-9024-427E-8F3F-71D6D258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532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9F487F-EC1E-436A-A130-FD9A657F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91CB3D9-D0FD-41B5-95F4-E61980E7E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6B0FFAC-D79B-4ABE-B791-AAEF8BFD7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A10D44-7371-49C1-8B10-42E22969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83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5AD50D-3615-49E0-9C93-A5E407BAC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DB0FA62-80CD-47D6-B9EB-18DF54598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BC2A530-CB48-4467-AA8A-6909065E2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83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AE593A-1BF8-4A09-9B0F-63058D754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3EB18B-8E4D-42C0-9272-A66FF94A8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2FE8290-920D-4AF5-BD13-27E5FD45E7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936D688-711D-491C-A2E2-4E6193FE6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325E50-8CF6-41CC-B5DC-F2B9269C8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B52B5E5-2E21-4BD0-BDBD-FE7AEE07B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36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3CF4D-B670-4C2A-8110-F8532DFE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91E23DB-D2F8-41FA-8B6B-4F0DE23DB5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0F56311-8EE2-4E25-8EA5-F788F171B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088D3AE-7FE0-46FC-AE5A-C5FB054B5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108516-179D-4627-96E7-A58BDFA26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3221D6-588C-4205-9D04-118EFD861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159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C68DF0-7A63-4FA0-B156-0F12024A2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B7037F-4DA0-4081-BCEA-A44B04EE6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FE41ED-B55E-40AA-BCDC-F5343CD0B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6A39CA-1B1F-493E-90E5-832ABDAFB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BEE73A-2B7A-454C-8C48-CEAE9D8C7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32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4F5152C-D79D-4A18-AD96-34316D1F0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C736B44-4DAE-4593-8792-F8564D008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78BCA4-DD81-43BF-A226-7940BB084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A90979-999F-4017-A24A-39C9F2339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D88482-8E84-4533-9956-2927B436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4">
                <a:lumMod val="60000"/>
                <a:lumOff val="40000"/>
              </a:schemeClr>
            </a:gs>
            <a:gs pos="23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76000">
              <a:schemeClr val="accent2">
                <a:lumMod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91BBB9C-5946-4240-936F-EF8DB017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7B023F-7075-4454-879C-E106A5AF8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034093-B72C-40F9-B39F-20C03F1A8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ABAD-0F3D-4094-89B2-D554E7F29BB2}" type="datetimeFigureOut">
              <a:rPr lang="fr-FR" smtClean="0"/>
              <a:t>04/09/2021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927EEC-29DB-4441-A039-41763889CC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E8598F-513B-4B2E-A85C-F866FB782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10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2398426" y="104931"/>
            <a:ext cx="7615003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-44149" y="0"/>
            <a:ext cx="444544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 </a:t>
            </a:r>
          </a:p>
          <a:p>
            <a:pPr algn="ctr"/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de service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772F503-210C-4ED2-B149-22E23D4293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065" y="1903750"/>
            <a:ext cx="2732899" cy="33326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330E5D8-DC08-41E3-A00C-971D13E21997}"/>
              </a:ext>
            </a:extLst>
          </p:cNvPr>
          <p:cNvSpPr/>
          <p:nvPr/>
        </p:nvSpPr>
        <p:spPr>
          <a:xfrm rot="1959005">
            <a:off x="2566421" y="1307948"/>
            <a:ext cx="5593429" cy="68157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>
              <a:tabLst>
                <a:tab pos="2247900" algn="l"/>
              </a:tabLst>
            </a:pPr>
            <a:r>
              <a:rPr lang="fr-F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Pour votre infos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8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  <p:sndAc>
          <p:stSnd loop="1">
            <p:snd r:embed="rId2" name="1 Bagad de Lann -Bihoué.wav"/>
          </p:stSnd>
        </p:sndAc>
      </p:transition>
    </mc:Choice>
    <mc:Fallback>
      <p:transition spd="slow" advTm="17000">
        <p:fade/>
        <p:sndAc>
          <p:stSnd loop="1">
            <p:snd r:embed="rId2" name="1 Bagad de Lann -Bihou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C7E011-9F67-4B27-BD18-BAC0B52E5DC2}"/>
              </a:ext>
            </a:extLst>
          </p:cNvPr>
          <p:cNvSpPr/>
          <p:nvPr/>
        </p:nvSpPr>
        <p:spPr>
          <a:xfrm>
            <a:off x="2799011" y="2034915"/>
            <a:ext cx="659398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Bretonnes sont forte de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caractère si tu me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cherches tu me trouveras 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Juste comme les Bretons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589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C32BAE1-721A-49F6-ABE7-BEF3570870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9284" y="1678898"/>
            <a:ext cx="2430905" cy="3646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3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E7DF0F-BCC8-4956-AD55-BC8A48FB5898}"/>
              </a:ext>
            </a:extLst>
          </p:cNvPr>
          <p:cNvSpPr/>
          <p:nvPr/>
        </p:nvSpPr>
        <p:spPr>
          <a:xfrm>
            <a:off x="2591321" y="2081081"/>
            <a:ext cx="700935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Je ne suis pas méchante mais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respectez moi ? 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 moi j’en ferais de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même 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5548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42472B7-90E8-47A4-9A16-59575DDE79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54958" y="1659476"/>
            <a:ext cx="2482084" cy="3539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072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A591571-56FB-438A-83FD-880063BE06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1"/>
          <a:stretch/>
        </p:blipFill>
        <p:spPr>
          <a:xfrm>
            <a:off x="4445384" y="1888761"/>
            <a:ext cx="3466841" cy="3262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893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640643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EB7897A-80EF-475F-9F39-C8884CB29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1524000"/>
            <a:ext cx="266700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524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AA397E0-BF27-4CD2-93E4-598566C95B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1954" y="1697567"/>
            <a:ext cx="2908092" cy="3567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3588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EF111AE-3D0C-4EE5-996C-4160E9741B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976" y="1884444"/>
            <a:ext cx="4436603" cy="3167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75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0622A83-D396-462E-9B84-4A8266FBE5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1914" y="1640200"/>
            <a:ext cx="2788170" cy="3682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9264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3547888-00DB-4DD2-B64A-7058DE6868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813" y="1648694"/>
            <a:ext cx="2488367" cy="3546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7156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E98DF56-BC88-45C2-869B-91E2736E56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4023" y="1825051"/>
            <a:ext cx="3783952" cy="3312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95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6C7E3C2-8651-4E40-9654-9D70D98C19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3341" y="1764885"/>
            <a:ext cx="2585317" cy="3433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673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E3EA357-317E-4F86-8CFE-A7D0E747F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0000" y="1811830"/>
            <a:ext cx="3384925" cy="3339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218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8E579FD-C56E-4BF8-B462-7E54899745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443" y="1919184"/>
            <a:ext cx="4182256" cy="3183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86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538906-4192-4617-873D-C50B8B58C86E}"/>
              </a:ext>
            </a:extLst>
          </p:cNvPr>
          <p:cNvSpPr/>
          <p:nvPr/>
        </p:nvSpPr>
        <p:spPr>
          <a:xfrm>
            <a:off x="2921669" y="1459230"/>
            <a:ext cx="634866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Et surtout</a:t>
            </a:r>
          </a:p>
          <a:p>
            <a:pPr algn="ctr"/>
            <a:r>
              <a:rPr lang="fr-F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 venez pas dire à </a:t>
            </a:r>
          </a:p>
          <a:p>
            <a:pPr algn="ctr"/>
            <a:r>
              <a:rPr lang="fr-F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une Bretonne ce qu’elle</a:t>
            </a:r>
          </a:p>
          <a:p>
            <a:pPr algn="ctr"/>
            <a:r>
              <a:rPr lang="fr-F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doit faire elles n’aiment</a:t>
            </a:r>
          </a:p>
          <a:p>
            <a:pPr algn="ctr"/>
            <a:r>
              <a:rPr lang="fr-F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pas</a:t>
            </a:r>
          </a:p>
          <a:p>
            <a:pPr algn="ctr"/>
            <a:r>
              <a:rPr lang="fr-FR" sz="4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cela </a:t>
            </a:r>
          </a:p>
        </p:txBody>
      </p:sp>
    </p:spTree>
    <p:extLst>
      <p:ext uri="{BB962C8B-B14F-4D97-AF65-F5344CB8AC3E}">
        <p14:creationId xmlns:p14="http://schemas.microsoft.com/office/powerpoint/2010/main" val="1262025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538906-4192-4617-873D-C50B8B58C86E}"/>
              </a:ext>
            </a:extLst>
          </p:cNvPr>
          <p:cNvSpPr/>
          <p:nvPr/>
        </p:nvSpPr>
        <p:spPr>
          <a:xfrm>
            <a:off x="3139903" y="2967335"/>
            <a:ext cx="5912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Vous voila prévenus</a:t>
            </a:r>
          </a:p>
        </p:txBody>
      </p:sp>
    </p:spTree>
    <p:extLst>
      <p:ext uri="{BB962C8B-B14F-4D97-AF65-F5344CB8AC3E}">
        <p14:creationId xmlns:p14="http://schemas.microsoft.com/office/powerpoint/2010/main" val="2672583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115</Words>
  <Application>Microsoft Office PowerPoint</Application>
  <PresentationFormat>Grand écran</PresentationFormat>
  <Paragraphs>34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Paulic</dc:creator>
  <cp:lastModifiedBy>Alain</cp:lastModifiedBy>
  <cp:revision>4</cp:revision>
  <dcterms:created xsi:type="dcterms:W3CDTF">2021-09-04T10:49:37Z</dcterms:created>
  <dcterms:modified xsi:type="dcterms:W3CDTF">2021-09-04T11:32:01Z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