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61" r:id="rId4"/>
    <p:sldId id="265" r:id="rId5"/>
    <p:sldId id="263" r:id="rId6"/>
    <p:sldId id="258" r:id="rId7"/>
    <p:sldId id="266" r:id="rId8"/>
    <p:sldId id="257" r:id="rId9"/>
    <p:sldId id="268" r:id="rId10"/>
    <p:sldId id="260" r:id="rId11"/>
    <p:sldId id="269" r:id="rId12"/>
    <p:sldId id="267" r:id="rId13"/>
    <p:sldId id="262" r:id="rId14"/>
    <p:sldId id="264" r:id="rId15"/>
    <p:sldId id="270" r:id="rId16"/>
    <p:sldId id="272" r:id="rId17"/>
    <p:sldId id="271" r:id="rId18"/>
    <p:sldId id="273" r:id="rId19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yVy2upUJsoj3AEnZlI11EQ==" hashData="DOMy8KXDgcRDwBg6WxM74YT+f9z7o7a0vW9JP86AtWD5kDyrvKupij3bet+5/PRn5sb0ncdTGAZ5zS0MsIIw3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456" y="5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="" xmlns:a16="http://schemas.microsoft.com/office/drawing/2014/main" id="{F20331EA-1FC7-46E0-BAC3-3717C4D8EA8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="" xmlns:a16="http://schemas.microsoft.com/office/drawing/2014/main" id="{95A12796-7714-4641-AD77-FB2B2E9563D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="" xmlns:a16="http://schemas.microsoft.com/office/drawing/2014/main" id="{062CD35B-016E-4232-8232-CA3F90AAA5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CEABAD-0F3D-4094-89B2-D554E7F29BB2}" type="datetimeFigureOut">
              <a:rPr lang="fr-FR" smtClean="0"/>
              <a:t>05/09/2021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="" xmlns:a16="http://schemas.microsoft.com/office/drawing/2014/main" id="{46283603-9C0C-4B01-90F2-B3019C8E66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="" xmlns:a16="http://schemas.microsoft.com/office/drawing/2014/main" id="{9F2EEDE5-E01F-42BF-A921-7D1E645079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5B2F3D-8B25-46CB-8E50-42571695577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648919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14000">
        <p15:prstTrans prst="curtains"/>
      </p:transition>
    </mc:Choice>
    <mc:Fallback>
      <p:transition spd="slow" advTm="14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="" xmlns:a16="http://schemas.microsoft.com/office/drawing/2014/main" id="{CCF5B200-B2F4-40DE-94D2-F9BCC10D24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="" xmlns:a16="http://schemas.microsoft.com/office/drawing/2014/main" id="{F070B316-343E-4583-8560-6BFDBA9C32C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="" xmlns:a16="http://schemas.microsoft.com/office/drawing/2014/main" id="{389C61A6-561A-4876-9039-064582EA3E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CEABAD-0F3D-4094-89B2-D554E7F29BB2}" type="datetimeFigureOut">
              <a:rPr lang="fr-FR" smtClean="0"/>
              <a:t>05/09/2021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="" xmlns:a16="http://schemas.microsoft.com/office/drawing/2014/main" id="{489CCEC7-5DE9-4845-8469-BAF8E2597A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="" xmlns:a16="http://schemas.microsoft.com/office/drawing/2014/main" id="{A6DBC7FC-9969-44D6-8A92-D3EBBE322F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5B2F3D-8B25-46CB-8E50-42571695577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797609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14000">
        <p15:prstTrans prst="curtains"/>
      </p:transition>
    </mc:Choice>
    <mc:Fallback>
      <p:transition spd="slow" advTm="14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="" xmlns:a16="http://schemas.microsoft.com/office/drawing/2014/main" id="{9B747DE3-CB5D-4BA1-8706-179D4CAB55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="" xmlns:a16="http://schemas.microsoft.com/office/drawing/2014/main" id="{747532A5-55B4-4B48-920D-FBE601B36CC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="" xmlns:a16="http://schemas.microsoft.com/office/drawing/2014/main" id="{8BBCBD69-C819-4A56-AF05-D8AD707307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CEABAD-0F3D-4094-89B2-D554E7F29BB2}" type="datetimeFigureOut">
              <a:rPr lang="fr-FR" smtClean="0"/>
              <a:t>05/09/2021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="" xmlns:a16="http://schemas.microsoft.com/office/drawing/2014/main" id="{0BD45F3C-BF24-43A8-9BF4-91884C565C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="" xmlns:a16="http://schemas.microsoft.com/office/drawing/2014/main" id="{CA0B9891-4968-4548-AB69-B5B7AF42AD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5B2F3D-8B25-46CB-8E50-42571695577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477474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14000">
        <p15:prstTrans prst="curtains"/>
      </p:transition>
    </mc:Choice>
    <mc:Fallback>
      <p:transition spd="slow" advTm="14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="" xmlns:a16="http://schemas.microsoft.com/office/drawing/2014/main" id="{7A7A455A-1682-4807-BC87-B6EF798070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="" xmlns:a16="http://schemas.microsoft.com/office/drawing/2014/main" id="{F95EFF03-3C08-4763-96C2-2DAAA1FCE16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="" xmlns:a16="http://schemas.microsoft.com/office/drawing/2014/main" id="{243807B9-DBE0-4A90-BA81-FDB937BDF3D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="" xmlns:a16="http://schemas.microsoft.com/office/drawing/2014/main" id="{88BD394A-E403-4C75-B8C2-01238751C6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CEABAD-0F3D-4094-89B2-D554E7F29BB2}" type="datetimeFigureOut">
              <a:rPr lang="fr-FR" smtClean="0"/>
              <a:t>05/09/2021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="" xmlns:a16="http://schemas.microsoft.com/office/drawing/2014/main" id="{A583E09E-6B52-4359-BA5F-E5985B1465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="" xmlns:a16="http://schemas.microsoft.com/office/drawing/2014/main" id="{937E7E1D-FCA8-496D-8038-925F19DB0E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5B2F3D-8B25-46CB-8E50-42571695577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026089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14000">
        <p15:prstTrans prst="curtains"/>
      </p:transition>
    </mc:Choice>
    <mc:Fallback>
      <p:transition spd="slow" advTm="14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="" xmlns:a16="http://schemas.microsoft.com/office/drawing/2014/main" id="{FB18D99B-9F9A-434A-A18A-CD9E48AF9D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="" xmlns:a16="http://schemas.microsoft.com/office/drawing/2014/main" id="{9626BE04-1FB6-4CB4-AF65-0F7A60481D0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="" xmlns:a16="http://schemas.microsoft.com/office/drawing/2014/main" id="{A105E746-ACD5-4045-AEAE-C4F0C08DB68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="" xmlns:a16="http://schemas.microsoft.com/office/drawing/2014/main" id="{7AE930AA-688D-45EC-9A92-A914CA37A66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="" xmlns:a16="http://schemas.microsoft.com/office/drawing/2014/main" id="{AA39F0D8-1EF3-4E30-B459-27487AEAB5A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="" xmlns:a16="http://schemas.microsoft.com/office/drawing/2014/main" id="{88CFC3E4-6955-4CCF-AB7C-9D978AA8FD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CEABAD-0F3D-4094-89B2-D554E7F29BB2}" type="datetimeFigureOut">
              <a:rPr lang="fr-FR" smtClean="0"/>
              <a:t>05/09/2021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="" xmlns:a16="http://schemas.microsoft.com/office/drawing/2014/main" id="{5BBF1ABD-FA5A-44F5-9B50-3293DB6571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="" xmlns:a16="http://schemas.microsoft.com/office/drawing/2014/main" id="{7BC6564C-9024-427E-8F3F-71D6D258E1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5B2F3D-8B25-46CB-8E50-42571695577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905320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14000">
        <p15:prstTrans prst="curtains"/>
      </p:transition>
    </mc:Choice>
    <mc:Fallback>
      <p:transition spd="slow" advTm="14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="" xmlns:a16="http://schemas.microsoft.com/office/drawing/2014/main" id="{A89F487F-EC1E-436A-A130-FD9A657FB6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="" xmlns:a16="http://schemas.microsoft.com/office/drawing/2014/main" id="{C91CB3D9-D0FD-41B5-95F4-E61980E7EC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CEABAD-0F3D-4094-89B2-D554E7F29BB2}" type="datetimeFigureOut">
              <a:rPr lang="fr-FR" smtClean="0"/>
              <a:t>05/09/2021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="" xmlns:a16="http://schemas.microsoft.com/office/drawing/2014/main" id="{06B0FFAC-D79B-4ABE-B791-AAEF8BFD79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="" xmlns:a16="http://schemas.microsoft.com/office/drawing/2014/main" id="{60A10D44-7371-49C1-8B10-42E2296932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5B2F3D-8B25-46CB-8E50-42571695577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19838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14000">
        <p15:prstTrans prst="curtains"/>
      </p:transition>
    </mc:Choice>
    <mc:Fallback>
      <p:transition spd="slow" advTm="14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="" xmlns:a16="http://schemas.microsoft.com/office/drawing/2014/main" id="{635AD50D-3615-49E0-9C93-A5E407BAC9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CEABAD-0F3D-4094-89B2-D554E7F29BB2}" type="datetimeFigureOut">
              <a:rPr lang="fr-FR" smtClean="0"/>
              <a:t>05/09/2021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="" xmlns:a16="http://schemas.microsoft.com/office/drawing/2014/main" id="{9DB0FA62-80CD-47D6-B9EB-18DF54598F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="" xmlns:a16="http://schemas.microsoft.com/office/drawing/2014/main" id="{5BC2A530-CB48-4467-AA8A-6909065E20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5B2F3D-8B25-46CB-8E50-42571695577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438368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14000">
        <p15:prstTrans prst="curtains"/>
      </p:transition>
    </mc:Choice>
    <mc:Fallback>
      <p:transition spd="slow" advTm="14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="" xmlns:a16="http://schemas.microsoft.com/office/drawing/2014/main" id="{5EAE593A-1BF8-4A09-9B0F-63058D754D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="" xmlns:a16="http://schemas.microsoft.com/office/drawing/2014/main" id="{753EB18B-8E4D-42C0-9272-A66FF94A803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="" xmlns:a16="http://schemas.microsoft.com/office/drawing/2014/main" id="{B2FE8290-920D-4AF5-BD13-27E5FD45E73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="" xmlns:a16="http://schemas.microsoft.com/office/drawing/2014/main" id="{5936D688-711D-491C-A2E2-4E6193FE62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CEABAD-0F3D-4094-89B2-D554E7F29BB2}" type="datetimeFigureOut">
              <a:rPr lang="fr-FR" smtClean="0"/>
              <a:t>05/09/2021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="" xmlns:a16="http://schemas.microsoft.com/office/drawing/2014/main" id="{D4325E50-8CF6-41CC-B5DC-F2B9269C8C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="" xmlns:a16="http://schemas.microsoft.com/office/drawing/2014/main" id="{6B52B5E5-2E21-4BD0-BDBD-FE7AEE07BE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5B2F3D-8B25-46CB-8E50-42571695577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28361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14000">
        <p15:prstTrans prst="curtains"/>
      </p:transition>
    </mc:Choice>
    <mc:Fallback>
      <p:transition spd="slow" advTm="14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="" xmlns:a16="http://schemas.microsoft.com/office/drawing/2014/main" id="{78D3CF4D-B670-4C2A-8110-F8532DFEDB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="" xmlns:a16="http://schemas.microsoft.com/office/drawing/2014/main" id="{491E23DB-D2F8-41FA-8B6B-4F0DE23DB59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="" xmlns:a16="http://schemas.microsoft.com/office/drawing/2014/main" id="{70F56311-8EE2-4E25-8EA5-F788F171BF4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="" xmlns:a16="http://schemas.microsoft.com/office/drawing/2014/main" id="{2088D3AE-7FE0-46FC-AE5A-C5FB054B52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CEABAD-0F3D-4094-89B2-D554E7F29BB2}" type="datetimeFigureOut">
              <a:rPr lang="fr-FR" smtClean="0"/>
              <a:t>05/09/2021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="" xmlns:a16="http://schemas.microsoft.com/office/drawing/2014/main" id="{AF108516-179D-4627-96E7-A58BDFA260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="" xmlns:a16="http://schemas.microsoft.com/office/drawing/2014/main" id="{673221D6-588C-4205-9D04-118EFD8614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5B2F3D-8B25-46CB-8E50-42571695577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71593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14000">
        <p15:prstTrans prst="curtains"/>
      </p:transition>
    </mc:Choice>
    <mc:Fallback>
      <p:transition spd="slow" advTm="14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="" xmlns:a16="http://schemas.microsoft.com/office/drawing/2014/main" id="{35C68DF0-7A63-4FA0-B156-0F12024A2C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="" xmlns:a16="http://schemas.microsoft.com/office/drawing/2014/main" id="{4FB7037F-4DA0-4081-BCEA-A44B04EE6B9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="" xmlns:a16="http://schemas.microsoft.com/office/drawing/2014/main" id="{73FE41ED-B55E-40AA-BCDC-F5343CD0B2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CEABAD-0F3D-4094-89B2-D554E7F29BB2}" type="datetimeFigureOut">
              <a:rPr lang="fr-FR" smtClean="0"/>
              <a:t>05/09/2021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="" xmlns:a16="http://schemas.microsoft.com/office/drawing/2014/main" id="{F36A39CA-1B1F-493E-90E5-832ABDAFB4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="" xmlns:a16="http://schemas.microsoft.com/office/drawing/2014/main" id="{A0BEE73A-2B7A-454C-8C48-CEAE9D8C74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5B2F3D-8B25-46CB-8E50-42571695577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56328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14000">
        <p15:prstTrans prst="curtains"/>
      </p:transition>
    </mc:Choice>
    <mc:Fallback>
      <p:transition spd="slow" advTm="14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="" xmlns:a16="http://schemas.microsoft.com/office/drawing/2014/main" id="{74F5152C-D79D-4A18-AD96-34316D1F01C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="" xmlns:a16="http://schemas.microsoft.com/office/drawing/2014/main" id="{9C736B44-4DAE-4593-8792-F8564D008AA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="" xmlns:a16="http://schemas.microsoft.com/office/drawing/2014/main" id="{CC78BCA4-DD81-43BF-A226-7940BB084C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CEABAD-0F3D-4094-89B2-D554E7F29BB2}" type="datetimeFigureOut">
              <a:rPr lang="fr-FR" smtClean="0"/>
              <a:t>05/09/2021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="" xmlns:a16="http://schemas.microsoft.com/office/drawing/2014/main" id="{33A90979-999F-4017-A24A-39C9F23394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="" xmlns:a16="http://schemas.microsoft.com/office/drawing/2014/main" id="{B4D88482-8E84-4533-9956-2927B436DB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5B2F3D-8B25-46CB-8E50-42571695577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92186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14000">
        <p15:prstTrans prst="curtains"/>
      </p:transition>
    </mc:Choice>
    <mc:Fallback>
      <p:transition spd="slow" advTm="14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4118">
              <a:schemeClr val="tx1"/>
            </a:gs>
            <a:gs pos="51000">
              <a:schemeClr val="accent4">
                <a:lumMod val="60000"/>
                <a:lumOff val="40000"/>
              </a:schemeClr>
            </a:gs>
            <a:gs pos="41000">
              <a:schemeClr val="tx1">
                <a:lumMod val="85000"/>
                <a:lumOff val="15000"/>
              </a:schemeClr>
            </a:gs>
            <a:gs pos="2521">
              <a:schemeClr val="tx1"/>
            </a:gs>
            <a:gs pos="63000">
              <a:schemeClr val="tx1">
                <a:lumMod val="75000"/>
                <a:lumOff val="25000"/>
              </a:schemeClr>
            </a:gs>
            <a:gs pos="76000">
              <a:schemeClr val="tx1">
                <a:lumMod val="85000"/>
                <a:lumOff val="15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="" xmlns:a16="http://schemas.microsoft.com/office/drawing/2014/main" id="{191BBB9C-5946-4240-936F-EF8DB01781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="" xmlns:a16="http://schemas.microsoft.com/office/drawing/2014/main" id="{957B023F-7075-4454-879C-E106A5AF8BF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="" xmlns:a16="http://schemas.microsoft.com/office/drawing/2014/main" id="{3D034093-B72C-40F9-B39F-20C03F1A8BA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CEABAD-0F3D-4094-89B2-D554E7F29BB2}" type="datetimeFigureOut">
              <a:rPr lang="fr-FR" smtClean="0"/>
              <a:t>05/09/2021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="" xmlns:a16="http://schemas.microsoft.com/office/drawing/2014/main" id="{76927EEC-29DB-4441-A039-41763889CC4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="" xmlns:a16="http://schemas.microsoft.com/office/drawing/2014/main" id="{A8E8598F-513B-4B2E-A85C-F866FB78295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5B2F3D-8B25-46CB-8E50-42571695577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050107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14000">
        <p15:prstTrans prst="curtains"/>
      </p:transition>
    </mc:Choice>
    <mc:Fallback>
      <p:transition spd="slow" advTm="14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Étoile : 6 branches 3">
            <a:extLst>
              <a:ext uri="{FF2B5EF4-FFF2-40B4-BE49-F238E27FC236}">
                <a16:creationId xmlns="" xmlns:a16="http://schemas.microsoft.com/office/drawing/2014/main" id="{491D9C59-A17F-409A-9508-274AB6A6F6AC}"/>
              </a:ext>
            </a:extLst>
          </p:cNvPr>
          <p:cNvSpPr/>
          <p:nvPr/>
        </p:nvSpPr>
        <p:spPr>
          <a:xfrm>
            <a:off x="2398426" y="104931"/>
            <a:ext cx="7615003" cy="6753069"/>
          </a:xfrm>
          <a:prstGeom prst="star6">
            <a:avLst/>
          </a:prstGeom>
          <a:gradFill>
            <a:gsLst>
              <a:gs pos="0">
                <a:schemeClr val="accent2">
                  <a:lumMod val="89000"/>
                </a:schemeClr>
              </a:gs>
              <a:gs pos="23000">
                <a:schemeClr val="accent2">
                  <a:lumMod val="89000"/>
                </a:schemeClr>
              </a:gs>
              <a:gs pos="69000">
                <a:schemeClr val="accent2">
                  <a:lumMod val="75000"/>
                </a:schemeClr>
              </a:gs>
              <a:gs pos="97000">
                <a:schemeClr val="accent2">
                  <a:lumMod val="70000"/>
                </a:schemeClr>
              </a:gs>
            </a:gsLst>
            <a:path path="shape">
              <a:fillToRect l="50000" t="50000" r="50000" b="50000"/>
            </a:path>
          </a:gradFill>
          <a:ln w="127000" cap="rnd">
            <a:gradFill>
              <a:gsLst>
                <a:gs pos="13750">
                  <a:srgbClr val="FF0000"/>
                </a:gs>
                <a:gs pos="76000">
                  <a:srgbClr val="FF0000"/>
                </a:gs>
                <a:gs pos="32000">
                  <a:schemeClr val="accent1">
                    <a:lumMod val="45000"/>
                    <a:lumOff val="55000"/>
                  </a:schemeClr>
                </a:gs>
                <a:gs pos="98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34C74F61-30A5-4A77-A5E7-6E77306B169F}"/>
              </a:ext>
            </a:extLst>
          </p:cNvPr>
          <p:cNvSpPr/>
          <p:nvPr/>
        </p:nvSpPr>
        <p:spPr>
          <a:xfrm>
            <a:off x="-44149" y="0"/>
            <a:ext cx="4445448" cy="107721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</a:rPr>
              <a:t>Paulic</a:t>
            </a:r>
            <a:r>
              <a:rPr lang="fr-F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</a:rPr>
              <a:t> la Bretonne </a:t>
            </a:r>
          </a:p>
          <a:p>
            <a:pPr algn="ctr"/>
            <a:r>
              <a:rPr lang="fr-F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</a:rPr>
              <a:t>de service</a:t>
            </a:r>
            <a:endParaRPr lang="fr-FR" sz="32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lgerian" panose="04020705040A02060702" pitchFamily="82" charset="0"/>
            </a:endParaRPr>
          </a:p>
        </p:txBody>
      </p:sp>
      <p:pic>
        <p:nvPicPr>
          <p:cNvPr id="7" name="Image 6">
            <a:extLst>
              <a:ext uri="{FF2B5EF4-FFF2-40B4-BE49-F238E27FC236}">
                <a16:creationId xmlns="" xmlns:a16="http://schemas.microsoft.com/office/drawing/2014/main" id="{3772F503-210C-4ED2-B149-22E23D4293E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42065" y="1903750"/>
            <a:ext cx="2732899" cy="333261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>
            <a:extLst>
              <a:ext uri="{FF2B5EF4-FFF2-40B4-BE49-F238E27FC236}">
                <a16:creationId xmlns="" xmlns:a16="http://schemas.microsoft.com/office/drawing/2014/main" id="{3330E5D8-DC08-41E3-A00C-971D13E21997}"/>
              </a:ext>
            </a:extLst>
          </p:cNvPr>
          <p:cNvSpPr/>
          <p:nvPr/>
        </p:nvSpPr>
        <p:spPr>
          <a:xfrm rot="1959005">
            <a:off x="2566421" y="1307948"/>
            <a:ext cx="5593429" cy="6815716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/>
            </a:prstTxWarp>
            <a:spAutoFit/>
          </a:bodyPr>
          <a:lstStyle/>
          <a:p>
            <a:pPr algn="ctr">
              <a:tabLst>
                <a:tab pos="2247900" algn="l"/>
              </a:tabLst>
            </a:pPr>
            <a:r>
              <a:rPr lang="fr-FR" sz="4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</a:rPr>
              <a:t>Pour </a:t>
            </a:r>
            <a:r>
              <a:rPr lang="fr-FR" sz="4000" b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</a:rPr>
              <a:t>votre </a:t>
            </a:r>
            <a:r>
              <a:rPr lang="fr-FR" sz="40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</a:rPr>
              <a:t>infos N°2</a:t>
            </a:r>
            <a:endParaRPr lang="fr-FR" sz="40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24851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14000">
        <p15:prstTrans prst="curtains"/>
        <p:sndAc>
          <p:stSnd loop="1">
            <p:snd r:embed="rId2" name="_Desiree.wav"/>
          </p:stSnd>
        </p:sndAc>
      </p:transition>
    </mc:Choice>
    <mc:Fallback>
      <p:transition spd="slow" advTm="14000">
        <p:fade/>
        <p:sndAc>
          <p:stSnd loop="1">
            <p:snd r:embed="rId2" name="_Desire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Étoile : 6 branches 3">
            <a:extLst>
              <a:ext uri="{FF2B5EF4-FFF2-40B4-BE49-F238E27FC236}">
                <a16:creationId xmlns="" xmlns:a16="http://schemas.microsoft.com/office/drawing/2014/main" id="{491D9C59-A17F-409A-9508-274AB6A6F6AC}"/>
              </a:ext>
            </a:extLst>
          </p:cNvPr>
          <p:cNvSpPr/>
          <p:nvPr/>
        </p:nvSpPr>
        <p:spPr>
          <a:xfrm>
            <a:off x="1748725" y="104931"/>
            <a:ext cx="8694549" cy="6753069"/>
          </a:xfrm>
          <a:prstGeom prst="star6">
            <a:avLst/>
          </a:prstGeom>
          <a:gradFill>
            <a:gsLst>
              <a:gs pos="0">
                <a:schemeClr val="accent2">
                  <a:lumMod val="89000"/>
                </a:schemeClr>
              </a:gs>
              <a:gs pos="23000">
                <a:schemeClr val="accent2">
                  <a:lumMod val="89000"/>
                </a:schemeClr>
              </a:gs>
              <a:gs pos="69000">
                <a:schemeClr val="accent2">
                  <a:lumMod val="75000"/>
                </a:schemeClr>
              </a:gs>
              <a:gs pos="97000">
                <a:schemeClr val="accent2">
                  <a:lumMod val="70000"/>
                </a:schemeClr>
              </a:gs>
            </a:gsLst>
            <a:path path="shape">
              <a:fillToRect l="50000" t="50000" r="50000" b="50000"/>
            </a:path>
          </a:gradFill>
          <a:ln w="127000" cap="rnd">
            <a:gradFill>
              <a:gsLst>
                <a:gs pos="13750">
                  <a:srgbClr val="FF0000"/>
                </a:gs>
                <a:gs pos="76000">
                  <a:srgbClr val="FF0000"/>
                </a:gs>
                <a:gs pos="32000">
                  <a:schemeClr val="accent1">
                    <a:lumMod val="45000"/>
                    <a:lumOff val="55000"/>
                  </a:schemeClr>
                </a:gs>
                <a:gs pos="98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34C74F61-30A5-4A77-A5E7-6E77306B169F}"/>
              </a:ext>
            </a:extLst>
          </p:cNvPr>
          <p:cNvSpPr/>
          <p:nvPr/>
        </p:nvSpPr>
        <p:spPr>
          <a:xfrm>
            <a:off x="7144" y="0"/>
            <a:ext cx="4342856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</a:rPr>
              <a:t>Paulic</a:t>
            </a:r>
            <a:r>
              <a:rPr lang="fr-F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</a:rPr>
              <a:t> la Bretonne</a:t>
            </a:r>
            <a:endParaRPr lang="fr-FR" sz="32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lgerian" panose="04020705040A02060702" pitchFamily="82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="" xmlns:a16="http://schemas.microsoft.com/office/drawing/2014/main" id="{A8C7E011-9F67-4B27-BD18-BAC0B52E5DC2}"/>
              </a:ext>
            </a:extLst>
          </p:cNvPr>
          <p:cNvSpPr/>
          <p:nvPr/>
        </p:nvSpPr>
        <p:spPr>
          <a:xfrm>
            <a:off x="2799011" y="2034915"/>
            <a:ext cx="6593985" cy="280076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Les Bretonnes sont forte de</a:t>
            </a:r>
          </a:p>
          <a:p>
            <a:pPr algn="ctr"/>
            <a:r>
              <a:rPr lang="fr-FR" sz="4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caractère si tu me</a:t>
            </a:r>
          </a:p>
          <a:p>
            <a:pPr algn="ctr"/>
            <a:r>
              <a:rPr lang="fr-FR" sz="4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cherches tu me trouveras </a:t>
            </a:r>
          </a:p>
          <a:p>
            <a:pPr algn="ctr"/>
            <a:r>
              <a:rPr lang="fr-FR" sz="4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Juste comme les Bretons</a:t>
            </a:r>
            <a:endParaRPr lang="fr-FR" sz="44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2375896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14000">
        <p15:prstTrans prst="curtains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 tmFilter="0,0; .5, 1; 1, 1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 tmFilter="0,0; .5, 1; 1, 1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Étoile : 6 branches 3">
            <a:extLst>
              <a:ext uri="{FF2B5EF4-FFF2-40B4-BE49-F238E27FC236}">
                <a16:creationId xmlns="" xmlns:a16="http://schemas.microsoft.com/office/drawing/2014/main" id="{491D9C59-A17F-409A-9508-274AB6A6F6AC}"/>
              </a:ext>
            </a:extLst>
          </p:cNvPr>
          <p:cNvSpPr/>
          <p:nvPr/>
        </p:nvSpPr>
        <p:spPr>
          <a:xfrm>
            <a:off x="1748725" y="52465"/>
            <a:ext cx="8694549" cy="6753069"/>
          </a:xfrm>
          <a:prstGeom prst="star6">
            <a:avLst/>
          </a:prstGeom>
          <a:gradFill>
            <a:gsLst>
              <a:gs pos="0">
                <a:schemeClr val="accent2">
                  <a:lumMod val="89000"/>
                </a:schemeClr>
              </a:gs>
              <a:gs pos="23000">
                <a:schemeClr val="accent2">
                  <a:lumMod val="89000"/>
                </a:schemeClr>
              </a:gs>
              <a:gs pos="69000">
                <a:schemeClr val="accent2">
                  <a:lumMod val="75000"/>
                </a:schemeClr>
              </a:gs>
              <a:gs pos="97000">
                <a:schemeClr val="accent2">
                  <a:lumMod val="70000"/>
                </a:schemeClr>
              </a:gs>
            </a:gsLst>
            <a:path path="shape">
              <a:fillToRect l="50000" t="50000" r="50000" b="50000"/>
            </a:path>
          </a:gradFill>
          <a:ln w="127000" cap="rnd">
            <a:gradFill>
              <a:gsLst>
                <a:gs pos="13750">
                  <a:srgbClr val="FF0000"/>
                </a:gs>
                <a:gs pos="76000">
                  <a:srgbClr val="FF0000"/>
                </a:gs>
                <a:gs pos="32000">
                  <a:schemeClr val="accent1">
                    <a:lumMod val="45000"/>
                    <a:lumOff val="55000"/>
                  </a:schemeClr>
                </a:gs>
                <a:gs pos="98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b="1" dirty="0" smtClean="0"/>
              <a:t> </a:t>
            </a:r>
            <a:endParaRPr lang="fr-FR" b="1" dirty="0"/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34C74F61-30A5-4A77-A5E7-6E77306B169F}"/>
              </a:ext>
            </a:extLst>
          </p:cNvPr>
          <p:cNvSpPr/>
          <p:nvPr/>
        </p:nvSpPr>
        <p:spPr>
          <a:xfrm>
            <a:off x="7144" y="0"/>
            <a:ext cx="4342856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</a:rPr>
              <a:t>Paulic</a:t>
            </a:r>
            <a:r>
              <a:rPr lang="fr-F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</a:rPr>
              <a:t> la Bretonne</a:t>
            </a:r>
            <a:endParaRPr lang="fr-FR" sz="32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lgerian" panose="04020705040A020607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4134768" y="1905506"/>
            <a:ext cx="3922462" cy="304698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9600" b="1" dirty="0" err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Paulic</a:t>
            </a:r>
            <a:r>
              <a:rPr lang="fr-FR" sz="9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</a:t>
            </a:r>
          </a:p>
          <a:p>
            <a:pPr algn="ctr"/>
            <a:r>
              <a:rPr lang="fr-FR" sz="9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Erotico </a:t>
            </a:r>
            <a:endParaRPr lang="fr-FR" sz="96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70314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14000">
        <p15:prstTrans prst="curtains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Étoile : 6 branches 3">
            <a:extLst>
              <a:ext uri="{FF2B5EF4-FFF2-40B4-BE49-F238E27FC236}">
                <a16:creationId xmlns="" xmlns:a16="http://schemas.microsoft.com/office/drawing/2014/main" id="{491D9C59-A17F-409A-9508-274AB6A6F6AC}"/>
              </a:ext>
            </a:extLst>
          </p:cNvPr>
          <p:cNvSpPr/>
          <p:nvPr/>
        </p:nvSpPr>
        <p:spPr>
          <a:xfrm>
            <a:off x="1748725" y="104931"/>
            <a:ext cx="8694549" cy="6753069"/>
          </a:xfrm>
          <a:prstGeom prst="star6">
            <a:avLst/>
          </a:prstGeom>
          <a:gradFill>
            <a:gsLst>
              <a:gs pos="0">
                <a:schemeClr val="accent2">
                  <a:lumMod val="89000"/>
                </a:schemeClr>
              </a:gs>
              <a:gs pos="23000">
                <a:schemeClr val="accent2">
                  <a:lumMod val="89000"/>
                </a:schemeClr>
              </a:gs>
              <a:gs pos="69000">
                <a:schemeClr val="accent2">
                  <a:lumMod val="75000"/>
                </a:schemeClr>
              </a:gs>
              <a:gs pos="97000">
                <a:schemeClr val="accent2">
                  <a:lumMod val="70000"/>
                </a:schemeClr>
              </a:gs>
            </a:gsLst>
            <a:path path="shape">
              <a:fillToRect l="50000" t="50000" r="50000" b="50000"/>
            </a:path>
          </a:gradFill>
          <a:ln w="127000" cap="rnd">
            <a:gradFill>
              <a:gsLst>
                <a:gs pos="13750">
                  <a:srgbClr val="FF0000"/>
                </a:gs>
                <a:gs pos="76000">
                  <a:srgbClr val="FF0000"/>
                </a:gs>
                <a:gs pos="32000">
                  <a:schemeClr val="accent1">
                    <a:lumMod val="45000"/>
                    <a:lumOff val="55000"/>
                  </a:schemeClr>
                </a:gs>
                <a:gs pos="98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34C74F61-30A5-4A77-A5E7-6E77306B169F}"/>
              </a:ext>
            </a:extLst>
          </p:cNvPr>
          <p:cNvSpPr/>
          <p:nvPr/>
        </p:nvSpPr>
        <p:spPr>
          <a:xfrm>
            <a:off x="7144" y="0"/>
            <a:ext cx="4342856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</a:rPr>
              <a:t>Paulic</a:t>
            </a:r>
            <a:r>
              <a:rPr lang="fr-F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</a:rPr>
              <a:t> la Bretonne</a:t>
            </a:r>
            <a:endParaRPr lang="fr-FR" sz="32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lgerian" panose="04020705040A020607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62412" y="1519236"/>
            <a:ext cx="4067175" cy="4067175"/>
          </a:xfrm>
          <a:prstGeom prst="ellipse">
            <a:avLst/>
          </a:prstGeom>
          <a:ln w="190500" cap="rnd">
            <a:solidFill>
              <a:srgbClr val="FF0000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26821872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14000">
        <p15:prstTrans prst="curtains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Étoile : 6 branches 3">
            <a:extLst>
              <a:ext uri="{FF2B5EF4-FFF2-40B4-BE49-F238E27FC236}">
                <a16:creationId xmlns="" xmlns:a16="http://schemas.microsoft.com/office/drawing/2014/main" id="{491D9C59-A17F-409A-9508-274AB6A6F6AC}"/>
              </a:ext>
            </a:extLst>
          </p:cNvPr>
          <p:cNvSpPr/>
          <p:nvPr/>
        </p:nvSpPr>
        <p:spPr>
          <a:xfrm>
            <a:off x="1748725" y="104931"/>
            <a:ext cx="8694549" cy="6753069"/>
          </a:xfrm>
          <a:prstGeom prst="star6">
            <a:avLst/>
          </a:prstGeom>
          <a:gradFill>
            <a:gsLst>
              <a:gs pos="0">
                <a:schemeClr val="accent2">
                  <a:lumMod val="89000"/>
                </a:schemeClr>
              </a:gs>
              <a:gs pos="23000">
                <a:schemeClr val="accent2">
                  <a:lumMod val="89000"/>
                </a:schemeClr>
              </a:gs>
              <a:gs pos="69000">
                <a:schemeClr val="accent2">
                  <a:lumMod val="75000"/>
                </a:schemeClr>
              </a:gs>
              <a:gs pos="97000">
                <a:schemeClr val="accent2">
                  <a:lumMod val="70000"/>
                </a:schemeClr>
              </a:gs>
            </a:gsLst>
            <a:path path="shape">
              <a:fillToRect l="50000" t="50000" r="50000" b="50000"/>
            </a:path>
          </a:gradFill>
          <a:ln w="127000" cap="rnd">
            <a:gradFill>
              <a:gsLst>
                <a:gs pos="13750">
                  <a:srgbClr val="FF0000"/>
                </a:gs>
                <a:gs pos="76000">
                  <a:srgbClr val="FF0000"/>
                </a:gs>
                <a:gs pos="32000">
                  <a:schemeClr val="accent1">
                    <a:lumMod val="45000"/>
                    <a:lumOff val="55000"/>
                  </a:schemeClr>
                </a:gs>
                <a:gs pos="98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34C74F61-30A5-4A77-A5E7-6E77306B169F}"/>
              </a:ext>
            </a:extLst>
          </p:cNvPr>
          <p:cNvSpPr/>
          <p:nvPr/>
        </p:nvSpPr>
        <p:spPr>
          <a:xfrm>
            <a:off x="7144" y="0"/>
            <a:ext cx="4342856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</a:rPr>
              <a:t>Paulic</a:t>
            </a:r>
            <a:r>
              <a:rPr lang="fr-F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</a:rPr>
              <a:t> la Bretonne</a:t>
            </a:r>
            <a:endParaRPr lang="fr-FR" sz="32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lgerian" panose="04020705040A020607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758066" y="2188803"/>
            <a:ext cx="6675867" cy="34163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Nous sommes femmes</a:t>
            </a:r>
          </a:p>
          <a:p>
            <a:pPr algn="ctr"/>
            <a:r>
              <a:rPr lang="fr-FR" sz="5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et</a:t>
            </a:r>
          </a:p>
          <a:p>
            <a:pPr algn="ctr"/>
            <a:r>
              <a:rPr lang="fr-FR" sz="5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nous pouvons en être</a:t>
            </a:r>
          </a:p>
          <a:p>
            <a:pPr algn="ctr"/>
            <a:r>
              <a:rPr lang="fr-FR" sz="5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belle</a:t>
            </a:r>
            <a:endParaRPr lang="fr-FR" sz="54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0455485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14000">
        <p15:prstTrans prst="curtains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Étoile : 6 branches 3">
            <a:extLst>
              <a:ext uri="{FF2B5EF4-FFF2-40B4-BE49-F238E27FC236}">
                <a16:creationId xmlns="" xmlns:a16="http://schemas.microsoft.com/office/drawing/2014/main" id="{491D9C59-A17F-409A-9508-274AB6A6F6AC}"/>
              </a:ext>
            </a:extLst>
          </p:cNvPr>
          <p:cNvSpPr/>
          <p:nvPr/>
        </p:nvSpPr>
        <p:spPr>
          <a:xfrm>
            <a:off x="1748725" y="104931"/>
            <a:ext cx="8694549" cy="6753069"/>
          </a:xfrm>
          <a:prstGeom prst="star6">
            <a:avLst/>
          </a:prstGeom>
          <a:gradFill>
            <a:gsLst>
              <a:gs pos="0">
                <a:schemeClr val="accent2">
                  <a:lumMod val="89000"/>
                </a:schemeClr>
              </a:gs>
              <a:gs pos="23000">
                <a:schemeClr val="accent2">
                  <a:lumMod val="89000"/>
                </a:schemeClr>
              </a:gs>
              <a:gs pos="69000">
                <a:schemeClr val="accent2">
                  <a:lumMod val="75000"/>
                </a:schemeClr>
              </a:gs>
              <a:gs pos="97000">
                <a:schemeClr val="accent2">
                  <a:lumMod val="70000"/>
                </a:schemeClr>
              </a:gs>
            </a:gsLst>
            <a:path path="shape">
              <a:fillToRect l="50000" t="50000" r="50000" b="50000"/>
            </a:path>
          </a:gradFill>
          <a:ln w="127000" cap="rnd">
            <a:gradFill>
              <a:gsLst>
                <a:gs pos="13750">
                  <a:srgbClr val="FF0000"/>
                </a:gs>
                <a:gs pos="76000">
                  <a:srgbClr val="FF0000"/>
                </a:gs>
                <a:gs pos="32000">
                  <a:schemeClr val="accent1">
                    <a:lumMod val="45000"/>
                    <a:lumOff val="55000"/>
                  </a:schemeClr>
                </a:gs>
                <a:gs pos="98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34C74F61-30A5-4A77-A5E7-6E77306B169F}"/>
              </a:ext>
            </a:extLst>
          </p:cNvPr>
          <p:cNvSpPr/>
          <p:nvPr/>
        </p:nvSpPr>
        <p:spPr>
          <a:xfrm>
            <a:off x="7144" y="0"/>
            <a:ext cx="4342856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</a:rPr>
              <a:t>Paulic</a:t>
            </a:r>
            <a:r>
              <a:rPr lang="fr-F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</a:rPr>
              <a:t> la Bretonne</a:t>
            </a:r>
            <a:endParaRPr lang="fr-FR" sz="32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lgerian" panose="04020705040A020607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23120" y="1408586"/>
            <a:ext cx="4145758" cy="4145758"/>
          </a:xfrm>
          <a:prstGeom prst="ellipse">
            <a:avLst/>
          </a:prstGeom>
          <a:ln w="190500" cap="rnd">
            <a:solidFill>
              <a:srgbClr val="FF0000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26480720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14000">
        <p15:prstTrans prst="curtains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Étoile : 6 branches 3">
            <a:extLst>
              <a:ext uri="{FF2B5EF4-FFF2-40B4-BE49-F238E27FC236}">
                <a16:creationId xmlns="" xmlns:a16="http://schemas.microsoft.com/office/drawing/2014/main" id="{491D9C59-A17F-409A-9508-274AB6A6F6AC}"/>
              </a:ext>
            </a:extLst>
          </p:cNvPr>
          <p:cNvSpPr/>
          <p:nvPr/>
        </p:nvSpPr>
        <p:spPr>
          <a:xfrm>
            <a:off x="1748725" y="104931"/>
            <a:ext cx="8694549" cy="6753069"/>
          </a:xfrm>
          <a:prstGeom prst="star6">
            <a:avLst/>
          </a:prstGeom>
          <a:gradFill>
            <a:gsLst>
              <a:gs pos="0">
                <a:schemeClr val="accent2">
                  <a:lumMod val="89000"/>
                </a:schemeClr>
              </a:gs>
              <a:gs pos="23000">
                <a:schemeClr val="accent2">
                  <a:lumMod val="89000"/>
                </a:schemeClr>
              </a:gs>
              <a:gs pos="69000">
                <a:schemeClr val="accent2">
                  <a:lumMod val="75000"/>
                </a:schemeClr>
              </a:gs>
              <a:gs pos="97000">
                <a:schemeClr val="accent2">
                  <a:lumMod val="70000"/>
                </a:schemeClr>
              </a:gs>
            </a:gsLst>
            <a:path path="shape">
              <a:fillToRect l="50000" t="50000" r="50000" b="50000"/>
            </a:path>
          </a:gradFill>
          <a:ln w="127000" cap="rnd">
            <a:gradFill>
              <a:gsLst>
                <a:gs pos="13750">
                  <a:srgbClr val="FF0000"/>
                </a:gs>
                <a:gs pos="76000">
                  <a:srgbClr val="FF0000"/>
                </a:gs>
                <a:gs pos="32000">
                  <a:schemeClr val="accent1">
                    <a:lumMod val="45000"/>
                    <a:lumOff val="55000"/>
                  </a:schemeClr>
                </a:gs>
                <a:gs pos="98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34C74F61-30A5-4A77-A5E7-6E77306B169F}"/>
              </a:ext>
            </a:extLst>
          </p:cNvPr>
          <p:cNvSpPr/>
          <p:nvPr/>
        </p:nvSpPr>
        <p:spPr>
          <a:xfrm>
            <a:off x="7144" y="0"/>
            <a:ext cx="4342856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</a:rPr>
              <a:t>Paulic</a:t>
            </a:r>
            <a:r>
              <a:rPr lang="fr-F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</a:rPr>
              <a:t> la Bretonne</a:t>
            </a:r>
            <a:endParaRPr lang="fr-FR" sz="32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lgerian" panose="04020705040A020607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43362" y="1376362"/>
            <a:ext cx="4105276" cy="4105276"/>
          </a:xfrm>
          <a:prstGeom prst="ellipse">
            <a:avLst/>
          </a:prstGeom>
          <a:ln w="190500" cap="rnd">
            <a:solidFill>
              <a:srgbClr val="FF0000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7689387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14000">
        <p15:prstTrans prst="curtains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Étoile : 6 branches 3">
            <a:extLst>
              <a:ext uri="{FF2B5EF4-FFF2-40B4-BE49-F238E27FC236}">
                <a16:creationId xmlns="" xmlns:a16="http://schemas.microsoft.com/office/drawing/2014/main" id="{491D9C59-A17F-409A-9508-274AB6A6F6AC}"/>
              </a:ext>
            </a:extLst>
          </p:cNvPr>
          <p:cNvSpPr/>
          <p:nvPr/>
        </p:nvSpPr>
        <p:spPr>
          <a:xfrm>
            <a:off x="1748725" y="104931"/>
            <a:ext cx="8694549" cy="6640643"/>
          </a:xfrm>
          <a:prstGeom prst="star6">
            <a:avLst/>
          </a:prstGeom>
          <a:gradFill>
            <a:gsLst>
              <a:gs pos="0">
                <a:schemeClr val="accent2">
                  <a:lumMod val="89000"/>
                </a:schemeClr>
              </a:gs>
              <a:gs pos="23000">
                <a:schemeClr val="accent2">
                  <a:lumMod val="89000"/>
                </a:schemeClr>
              </a:gs>
              <a:gs pos="69000">
                <a:schemeClr val="accent2">
                  <a:lumMod val="75000"/>
                </a:schemeClr>
              </a:gs>
              <a:gs pos="97000">
                <a:schemeClr val="accent2">
                  <a:lumMod val="70000"/>
                </a:schemeClr>
              </a:gs>
            </a:gsLst>
            <a:path path="shape">
              <a:fillToRect l="50000" t="50000" r="50000" b="50000"/>
            </a:path>
          </a:gradFill>
          <a:ln w="127000" cap="rnd">
            <a:gradFill>
              <a:gsLst>
                <a:gs pos="13750">
                  <a:srgbClr val="FF0000"/>
                </a:gs>
                <a:gs pos="76000">
                  <a:srgbClr val="FF0000"/>
                </a:gs>
                <a:gs pos="32000">
                  <a:schemeClr val="accent1">
                    <a:lumMod val="45000"/>
                    <a:lumOff val="55000"/>
                  </a:schemeClr>
                </a:gs>
                <a:gs pos="98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34C74F61-30A5-4A77-A5E7-6E77306B169F}"/>
              </a:ext>
            </a:extLst>
          </p:cNvPr>
          <p:cNvSpPr/>
          <p:nvPr/>
        </p:nvSpPr>
        <p:spPr>
          <a:xfrm>
            <a:off x="7144" y="0"/>
            <a:ext cx="4342856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</a:rPr>
              <a:t>Paulic</a:t>
            </a:r>
            <a:r>
              <a:rPr lang="fr-F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</a:rPr>
              <a:t> la Bretonne</a:t>
            </a:r>
            <a:endParaRPr lang="fr-FR" sz="32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lgerian" panose="04020705040A020607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50000" y="1058177"/>
            <a:ext cx="3493838" cy="4734150"/>
          </a:xfrm>
          <a:prstGeom prst="ellipse">
            <a:avLst/>
          </a:prstGeom>
          <a:ln w="190500" cap="rnd">
            <a:solidFill>
              <a:srgbClr val="FF0000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21152447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14000">
        <p15:prstTrans prst="curtains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Étoile : 6 branches 3">
            <a:extLst>
              <a:ext uri="{FF2B5EF4-FFF2-40B4-BE49-F238E27FC236}">
                <a16:creationId xmlns="" xmlns:a16="http://schemas.microsoft.com/office/drawing/2014/main" id="{491D9C59-A17F-409A-9508-274AB6A6F6AC}"/>
              </a:ext>
            </a:extLst>
          </p:cNvPr>
          <p:cNvSpPr/>
          <p:nvPr/>
        </p:nvSpPr>
        <p:spPr>
          <a:xfrm>
            <a:off x="1748725" y="104931"/>
            <a:ext cx="8694549" cy="6753069"/>
          </a:xfrm>
          <a:prstGeom prst="star6">
            <a:avLst/>
          </a:prstGeom>
          <a:gradFill>
            <a:gsLst>
              <a:gs pos="0">
                <a:schemeClr val="accent2">
                  <a:lumMod val="89000"/>
                </a:schemeClr>
              </a:gs>
              <a:gs pos="23000">
                <a:schemeClr val="accent2">
                  <a:lumMod val="89000"/>
                </a:schemeClr>
              </a:gs>
              <a:gs pos="69000">
                <a:schemeClr val="accent2">
                  <a:lumMod val="75000"/>
                </a:schemeClr>
              </a:gs>
              <a:gs pos="97000">
                <a:schemeClr val="accent2">
                  <a:lumMod val="70000"/>
                </a:schemeClr>
              </a:gs>
            </a:gsLst>
            <a:path path="shape">
              <a:fillToRect l="50000" t="50000" r="50000" b="50000"/>
            </a:path>
          </a:gradFill>
          <a:ln w="127000" cap="rnd">
            <a:gradFill>
              <a:gsLst>
                <a:gs pos="13750">
                  <a:srgbClr val="FF0000"/>
                </a:gs>
                <a:gs pos="76000">
                  <a:srgbClr val="FF0000"/>
                </a:gs>
                <a:gs pos="32000">
                  <a:schemeClr val="accent1">
                    <a:lumMod val="45000"/>
                    <a:lumOff val="55000"/>
                  </a:schemeClr>
                </a:gs>
                <a:gs pos="98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34C74F61-30A5-4A77-A5E7-6E77306B169F}"/>
              </a:ext>
            </a:extLst>
          </p:cNvPr>
          <p:cNvSpPr/>
          <p:nvPr/>
        </p:nvSpPr>
        <p:spPr>
          <a:xfrm>
            <a:off x="7144" y="0"/>
            <a:ext cx="4342856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</a:rPr>
              <a:t>Paulic</a:t>
            </a:r>
            <a:r>
              <a:rPr lang="fr-F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</a:rPr>
              <a:t> la Bretonne</a:t>
            </a:r>
            <a:endParaRPr lang="fr-FR" sz="32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lgerian" panose="04020705040A020607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97384" y="1139783"/>
            <a:ext cx="3583732" cy="4646655"/>
          </a:xfrm>
          <a:prstGeom prst="ellipse">
            <a:avLst/>
          </a:prstGeom>
          <a:ln w="190500" cap="rnd">
            <a:solidFill>
              <a:srgbClr val="FF0000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5435885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14000">
        <p15:prstTrans prst="curtains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Étoile : 6 branches 3">
            <a:extLst>
              <a:ext uri="{FF2B5EF4-FFF2-40B4-BE49-F238E27FC236}">
                <a16:creationId xmlns="" xmlns:a16="http://schemas.microsoft.com/office/drawing/2014/main" id="{491D9C59-A17F-409A-9508-274AB6A6F6AC}"/>
              </a:ext>
            </a:extLst>
          </p:cNvPr>
          <p:cNvSpPr/>
          <p:nvPr/>
        </p:nvSpPr>
        <p:spPr>
          <a:xfrm>
            <a:off x="1748725" y="104931"/>
            <a:ext cx="8694549" cy="6753069"/>
          </a:xfrm>
          <a:prstGeom prst="star6">
            <a:avLst/>
          </a:prstGeom>
          <a:gradFill>
            <a:gsLst>
              <a:gs pos="0">
                <a:schemeClr val="accent2">
                  <a:lumMod val="89000"/>
                </a:schemeClr>
              </a:gs>
              <a:gs pos="23000">
                <a:schemeClr val="accent2">
                  <a:lumMod val="89000"/>
                </a:schemeClr>
              </a:gs>
              <a:gs pos="69000">
                <a:schemeClr val="accent2">
                  <a:lumMod val="75000"/>
                </a:schemeClr>
              </a:gs>
              <a:gs pos="97000">
                <a:schemeClr val="accent2">
                  <a:lumMod val="70000"/>
                </a:schemeClr>
              </a:gs>
            </a:gsLst>
            <a:path path="shape">
              <a:fillToRect l="50000" t="50000" r="50000" b="50000"/>
            </a:path>
          </a:gradFill>
          <a:ln w="127000" cap="rnd">
            <a:gradFill>
              <a:gsLst>
                <a:gs pos="13750">
                  <a:srgbClr val="FF0000"/>
                </a:gs>
                <a:gs pos="76000">
                  <a:srgbClr val="FF0000"/>
                </a:gs>
                <a:gs pos="32000">
                  <a:schemeClr val="accent1">
                    <a:lumMod val="45000"/>
                    <a:lumOff val="55000"/>
                  </a:schemeClr>
                </a:gs>
                <a:gs pos="98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34C74F61-30A5-4A77-A5E7-6E77306B169F}"/>
              </a:ext>
            </a:extLst>
          </p:cNvPr>
          <p:cNvSpPr/>
          <p:nvPr/>
        </p:nvSpPr>
        <p:spPr>
          <a:xfrm>
            <a:off x="7144" y="0"/>
            <a:ext cx="4342856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</a:rPr>
              <a:t>Paulic</a:t>
            </a:r>
            <a:r>
              <a:rPr lang="fr-F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</a:rPr>
              <a:t> la Bretonne</a:t>
            </a:r>
            <a:endParaRPr lang="fr-FR" sz="32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lgerian" panose="04020705040A020607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86276" y="910589"/>
            <a:ext cx="3200400" cy="5120640"/>
          </a:xfrm>
          <a:prstGeom prst="ellipse">
            <a:avLst/>
          </a:prstGeom>
          <a:ln w="190500" cap="rnd">
            <a:solidFill>
              <a:srgbClr val="FF0000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3897501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14000">
        <p15:prstTrans prst="curtains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Étoile : 6 branches 3">
            <a:extLst>
              <a:ext uri="{FF2B5EF4-FFF2-40B4-BE49-F238E27FC236}">
                <a16:creationId xmlns="" xmlns:a16="http://schemas.microsoft.com/office/drawing/2014/main" id="{491D9C59-A17F-409A-9508-274AB6A6F6AC}"/>
              </a:ext>
            </a:extLst>
          </p:cNvPr>
          <p:cNvSpPr/>
          <p:nvPr/>
        </p:nvSpPr>
        <p:spPr>
          <a:xfrm>
            <a:off x="1748725" y="104931"/>
            <a:ext cx="8694549" cy="6753069"/>
          </a:xfrm>
          <a:prstGeom prst="star6">
            <a:avLst/>
          </a:prstGeom>
          <a:gradFill>
            <a:gsLst>
              <a:gs pos="0">
                <a:schemeClr val="accent2">
                  <a:lumMod val="89000"/>
                </a:schemeClr>
              </a:gs>
              <a:gs pos="23000">
                <a:schemeClr val="accent2">
                  <a:lumMod val="89000"/>
                </a:schemeClr>
              </a:gs>
              <a:gs pos="69000">
                <a:schemeClr val="accent2">
                  <a:lumMod val="75000"/>
                </a:schemeClr>
              </a:gs>
              <a:gs pos="97000">
                <a:schemeClr val="accent2">
                  <a:lumMod val="70000"/>
                </a:schemeClr>
              </a:gs>
            </a:gsLst>
            <a:path path="shape">
              <a:fillToRect l="50000" t="50000" r="50000" b="50000"/>
            </a:path>
          </a:gradFill>
          <a:ln w="127000" cap="rnd">
            <a:gradFill>
              <a:gsLst>
                <a:gs pos="13750">
                  <a:srgbClr val="FF0000"/>
                </a:gs>
                <a:gs pos="76000">
                  <a:srgbClr val="FF0000"/>
                </a:gs>
                <a:gs pos="32000">
                  <a:schemeClr val="accent1">
                    <a:lumMod val="45000"/>
                    <a:lumOff val="55000"/>
                  </a:schemeClr>
                </a:gs>
                <a:gs pos="98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34C74F61-30A5-4A77-A5E7-6E77306B169F}"/>
              </a:ext>
            </a:extLst>
          </p:cNvPr>
          <p:cNvSpPr/>
          <p:nvPr/>
        </p:nvSpPr>
        <p:spPr>
          <a:xfrm>
            <a:off x="7144" y="0"/>
            <a:ext cx="4342856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</a:rPr>
              <a:t>Paulic</a:t>
            </a:r>
            <a:r>
              <a:rPr lang="fr-F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</a:rPr>
              <a:t> la Bretonne</a:t>
            </a:r>
            <a:endParaRPr lang="fr-FR" sz="32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lgerian" panose="04020705040A020607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38600" y="1504950"/>
            <a:ext cx="4114800" cy="4114800"/>
          </a:xfrm>
          <a:prstGeom prst="ellipse">
            <a:avLst/>
          </a:prstGeom>
          <a:ln w="190500" cap="rnd">
            <a:solidFill>
              <a:srgbClr val="FF0000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24492645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14000">
        <p15:prstTrans prst="curtains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Étoile : 6 branches 3">
            <a:extLst>
              <a:ext uri="{FF2B5EF4-FFF2-40B4-BE49-F238E27FC236}">
                <a16:creationId xmlns="" xmlns:a16="http://schemas.microsoft.com/office/drawing/2014/main" id="{491D9C59-A17F-409A-9508-274AB6A6F6AC}"/>
              </a:ext>
            </a:extLst>
          </p:cNvPr>
          <p:cNvSpPr/>
          <p:nvPr/>
        </p:nvSpPr>
        <p:spPr>
          <a:xfrm>
            <a:off x="1748725" y="104931"/>
            <a:ext cx="8694549" cy="6753069"/>
          </a:xfrm>
          <a:prstGeom prst="star6">
            <a:avLst/>
          </a:prstGeom>
          <a:gradFill>
            <a:gsLst>
              <a:gs pos="0">
                <a:schemeClr val="accent2">
                  <a:lumMod val="89000"/>
                </a:schemeClr>
              </a:gs>
              <a:gs pos="23000">
                <a:schemeClr val="accent2">
                  <a:lumMod val="89000"/>
                </a:schemeClr>
              </a:gs>
              <a:gs pos="69000">
                <a:schemeClr val="accent2">
                  <a:lumMod val="75000"/>
                </a:schemeClr>
              </a:gs>
              <a:gs pos="97000">
                <a:schemeClr val="accent2">
                  <a:lumMod val="70000"/>
                </a:schemeClr>
              </a:gs>
            </a:gsLst>
            <a:path path="shape">
              <a:fillToRect l="50000" t="50000" r="50000" b="50000"/>
            </a:path>
          </a:gradFill>
          <a:ln w="127000" cap="rnd">
            <a:gradFill>
              <a:gsLst>
                <a:gs pos="13750">
                  <a:srgbClr val="FF0000"/>
                </a:gs>
                <a:gs pos="76000">
                  <a:srgbClr val="FF0000"/>
                </a:gs>
                <a:gs pos="32000">
                  <a:schemeClr val="accent1">
                    <a:lumMod val="45000"/>
                    <a:lumOff val="55000"/>
                  </a:schemeClr>
                </a:gs>
                <a:gs pos="98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34C74F61-30A5-4A77-A5E7-6E77306B169F}"/>
              </a:ext>
            </a:extLst>
          </p:cNvPr>
          <p:cNvSpPr/>
          <p:nvPr/>
        </p:nvSpPr>
        <p:spPr>
          <a:xfrm>
            <a:off x="7144" y="0"/>
            <a:ext cx="4342856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</a:rPr>
              <a:t>Paulic</a:t>
            </a:r>
            <a:r>
              <a:rPr lang="fr-F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</a:rPr>
              <a:t> la Bretonne</a:t>
            </a:r>
            <a:endParaRPr lang="fr-FR" sz="32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lgerian" panose="04020705040A020607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99459" y="1196510"/>
            <a:ext cx="3593082" cy="4569909"/>
          </a:xfrm>
          <a:prstGeom prst="ellipse">
            <a:avLst/>
          </a:prstGeom>
          <a:ln w="190500" cap="rnd">
            <a:solidFill>
              <a:srgbClr val="FF0000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23519950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14000">
        <p15:prstTrans prst="curtains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Étoile : 6 branches 3">
            <a:extLst>
              <a:ext uri="{FF2B5EF4-FFF2-40B4-BE49-F238E27FC236}">
                <a16:creationId xmlns="" xmlns:a16="http://schemas.microsoft.com/office/drawing/2014/main" id="{491D9C59-A17F-409A-9508-274AB6A6F6AC}"/>
              </a:ext>
            </a:extLst>
          </p:cNvPr>
          <p:cNvSpPr/>
          <p:nvPr/>
        </p:nvSpPr>
        <p:spPr>
          <a:xfrm>
            <a:off x="1748725" y="104931"/>
            <a:ext cx="8694549" cy="6753069"/>
          </a:xfrm>
          <a:prstGeom prst="star6">
            <a:avLst/>
          </a:prstGeom>
          <a:gradFill>
            <a:gsLst>
              <a:gs pos="0">
                <a:schemeClr val="accent2">
                  <a:lumMod val="89000"/>
                </a:schemeClr>
              </a:gs>
              <a:gs pos="23000">
                <a:schemeClr val="accent2">
                  <a:lumMod val="89000"/>
                </a:schemeClr>
              </a:gs>
              <a:gs pos="69000">
                <a:schemeClr val="accent2">
                  <a:lumMod val="75000"/>
                </a:schemeClr>
              </a:gs>
              <a:gs pos="97000">
                <a:schemeClr val="accent2">
                  <a:lumMod val="70000"/>
                </a:schemeClr>
              </a:gs>
            </a:gsLst>
            <a:path path="shape">
              <a:fillToRect l="50000" t="50000" r="50000" b="50000"/>
            </a:path>
          </a:gradFill>
          <a:ln w="127000" cap="rnd">
            <a:gradFill>
              <a:gsLst>
                <a:gs pos="13750">
                  <a:srgbClr val="FF0000"/>
                </a:gs>
                <a:gs pos="76000">
                  <a:srgbClr val="FF0000"/>
                </a:gs>
                <a:gs pos="32000">
                  <a:schemeClr val="accent1">
                    <a:lumMod val="45000"/>
                    <a:lumOff val="55000"/>
                  </a:schemeClr>
                </a:gs>
                <a:gs pos="98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34C74F61-30A5-4A77-A5E7-6E77306B169F}"/>
              </a:ext>
            </a:extLst>
          </p:cNvPr>
          <p:cNvSpPr/>
          <p:nvPr/>
        </p:nvSpPr>
        <p:spPr>
          <a:xfrm>
            <a:off x="7144" y="0"/>
            <a:ext cx="4342856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</a:rPr>
              <a:t>Paulic</a:t>
            </a:r>
            <a:r>
              <a:rPr lang="fr-F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</a:rPr>
              <a:t> la Bretonne</a:t>
            </a:r>
            <a:endParaRPr lang="fr-FR" sz="32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lgerian" panose="04020705040A020607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00500" y="1333500"/>
            <a:ext cx="4181475" cy="4181475"/>
          </a:xfrm>
          <a:prstGeom prst="ellipse">
            <a:avLst/>
          </a:prstGeom>
          <a:ln w="190500" cap="rnd">
            <a:solidFill>
              <a:srgbClr val="FF0000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5171569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14000">
        <p15:prstTrans prst="curtains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Étoile : 6 branches 3">
            <a:extLst>
              <a:ext uri="{FF2B5EF4-FFF2-40B4-BE49-F238E27FC236}">
                <a16:creationId xmlns="" xmlns:a16="http://schemas.microsoft.com/office/drawing/2014/main" id="{491D9C59-A17F-409A-9508-274AB6A6F6AC}"/>
              </a:ext>
            </a:extLst>
          </p:cNvPr>
          <p:cNvSpPr/>
          <p:nvPr/>
        </p:nvSpPr>
        <p:spPr>
          <a:xfrm>
            <a:off x="1748725" y="104931"/>
            <a:ext cx="8694549" cy="6753069"/>
          </a:xfrm>
          <a:prstGeom prst="star6">
            <a:avLst/>
          </a:prstGeom>
          <a:gradFill>
            <a:gsLst>
              <a:gs pos="0">
                <a:schemeClr val="accent2">
                  <a:lumMod val="89000"/>
                </a:schemeClr>
              </a:gs>
              <a:gs pos="23000">
                <a:schemeClr val="accent2">
                  <a:lumMod val="89000"/>
                </a:schemeClr>
              </a:gs>
              <a:gs pos="69000">
                <a:schemeClr val="accent2">
                  <a:lumMod val="75000"/>
                </a:schemeClr>
              </a:gs>
              <a:gs pos="97000">
                <a:schemeClr val="accent2">
                  <a:lumMod val="70000"/>
                </a:schemeClr>
              </a:gs>
            </a:gsLst>
            <a:path path="shape">
              <a:fillToRect l="50000" t="50000" r="50000" b="50000"/>
            </a:path>
          </a:gradFill>
          <a:ln w="127000" cap="rnd">
            <a:gradFill>
              <a:gsLst>
                <a:gs pos="13750">
                  <a:srgbClr val="FF0000"/>
                </a:gs>
                <a:gs pos="76000">
                  <a:srgbClr val="FF0000"/>
                </a:gs>
                <a:gs pos="32000">
                  <a:schemeClr val="accent1">
                    <a:lumMod val="45000"/>
                    <a:lumOff val="55000"/>
                  </a:schemeClr>
                </a:gs>
                <a:gs pos="98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34C74F61-30A5-4A77-A5E7-6E77306B169F}"/>
              </a:ext>
            </a:extLst>
          </p:cNvPr>
          <p:cNvSpPr/>
          <p:nvPr/>
        </p:nvSpPr>
        <p:spPr>
          <a:xfrm>
            <a:off x="7144" y="0"/>
            <a:ext cx="4342856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</a:rPr>
              <a:t>Paulic</a:t>
            </a:r>
            <a:r>
              <a:rPr lang="fr-F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</a:rPr>
              <a:t> la Bretonne</a:t>
            </a:r>
            <a:endParaRPr lang="fr-FR" sz="32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lgerian" panose="04020705040A020607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00500" y="1443038"/>
            <a:ext cx="4191000" cy="4191000"/>
          </a:xfrm>
          <a:prstGeom prst="ellipse">
            <a:avLst/>
          </a:prstGeom>
          <a:ln w="190500" cap="rnd">
            <a:solidFill>
              <a:srgbClr val="FF0000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4786738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14000">
        <p15:prstTrans prst="curtains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Étoile : 6 branches 3">
            <a:extLst>
              <a:ext uri="{FF2B5EF4-FFF2-40B4-BE49-F238E27FC236}">
                <a16:creationId xmlns="" xmlns:a16="http://schemas.microsoft.com/office/drawing/2014/main" id="{491D9C59-A17F-409A-9508-274AB6A6F6AC}"/>
              </a:ext>
            </a:extLst>
          </p:cNvPr>
          <p:cNvSpPr/>
          <p:nvPr/>
        </p:nvSpPr>
        <p:spPr>
          <a:xfrm>
            <a:off x="1748725" y="104931"/>
            <a:ext cx="8694549" cy="6753069"/>
          </a:xfrm>
          <a:prstGeom prst="star6">
            <a:avLst/>
          </a:prstGeom>
          <a:gradFill>
            <a:gsLst>
              <a:gs pos="0">
                <a:schemeClr val="accent2">
                  <a:lumMod val="89000"/>
                </a:schemeClr>
              </a:gs>
              <a:gs pos="23000">
                <a:schemeClr val="accent2">
                  <a:lumMod val="89000"/>
                </a:schemeClr>
              </a:gs>
              <a:gs pos="69000">
                <a:schemeClr val="accent2">
                  <a:lumMod val="75000"/>
                </a:schemeClr>
              </a:gs>
              <a:gs pos="97000">
                <a:schemeClr val="accent2">
                  <a:lumMod val="70000"/>
                </a:schemeClr>
              </a:gs>
            </a:gsLst>
            <a:path path="shape">
              <a:fillToRect l="50000" t="50000" r="50000" b="50000"/>
            </a:path>
          </a:gradFill>
          <a:ln w="127000" cap="rnd">
            <a:gradFill>
              <a:gsLst>
                <a:gs pos="13750">
                  <a:srgbClr val="FF0000"/>
                </a:gs>
                <a:gs pos="76000">
                  <a:srgbClr val="FF0000"/>
                </a:gs>
                <a:gs pos="32000">
                  <a:schemeClr val="accent1">
                    <a:lumMod val="45000"/>
                    <a:lumOff val="55000"/>
                  </a:schemeClr>
                </a:gs>
                <a:gs pos="98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34C74F61-30A5-4A77-A5E7-6E77306B169F}"/>
              </a:ext>
            </a:extLst>
          </p:cNvPr>
          <p:cNvSpPr/>
          <p:nvPr/>
        </p:nvSpPr>
        <p:spPr>
          <a:xfrm>
            <a:off x="7144" y="0"/>
            <a:ext cx="4342856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</a:rPr>
              <a:t>Paulic</a:t>
            </a:r>
            <a:r>
              <a:rPr lang="fr-F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</a:rPr>
              <a:t> la Bretonne</a:t>
            </a:r>
            <a:endParaRPr lang="fr-FR" sz="32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lgerian" panose="04020705040A020607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50000" y="1197051"/>
            <a:ext cx="3465263" cy="4620351"/>
          </a:xfrm>
          <a:prstGeom prst="ellipse">
            <a:avLst/>
          </a:prstGeom>
          <a:ln w="190500" cap="rnd">
            <a:solidFill>
              <a:srgbClr val="FF0000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5768638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14000">
        <p15:prstTrans prst="curtains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Étoile : 6 branches 3">
            <a:extLst>
              <a:ext uri="{FF2B5EF4-FFF2-40B4-BE49-F238E27FC236}">
                <a16:creationId xmlns="" xmlns:a16="http://schemas.microsoft.com/office/drawing/2014/main" id="{491D9C59-A17F-409A-9508-274AB6A6F6AC}"/>
              </a:ext>
            </a:extLst>
          </p:cNvPr>
          <p:cNvSpPr/>
          <p:nvPr/>
        </p:nvSpPr>
        <p:spPr>
          <a:xfrm>
            <a:off x="1748725" y="104931"/>
            <a:ext cx="8694549" cy="6753069"/>
          </a:xfrm>
          <a:prstGeom prst="star6">
            <a:avLst/>
          </a:prstGeom>
          <a:gradFill>
            <a:gsLst>
              <a:gs pos="0">
                <a:schemeClr val="accent2">
                  <a:lumMod val="89000"/>
                </a:schemeClr>
              </a:gs>
              <a:gs pos="23000">
                <a:schemeClr val="accent2">
                  <a:lumMod val="89000"/>
                </a:schemeClr>
              </a:gs>
              <a:gs pos="69000">
                <a:schemeClr val="accent2">
                  <a:lumMod val="75000"/>
                </a:schemeClr>
              </a:gs>
              <a:gs pos="97000">
                <a:schemeClr val="accent2">
                  <a:lumMod val="70000"/>
                </a:schemeClr>
              </a:gs>
            </a:gsLst>
            <a:path path="shape">
              <a:fillToRect l="50000" t="50000" r="50000" b="50000"/>
            </a:path>
          </a:gradFill>
          <a:ln w="127000" cap="rnd">
            <a:gradFill>
              <a:gsLst>
                <a:gs pos="13750">
                  <a:srgbClr val="FF0000"/>
                </a:gs>
                <a:gs pos="76000">
                  <a:srgbClr val="FF0000"/>
                </a:gs>
                <a:gs pos="32000">
                  <a:schemeClr val="accent1">
                    <a:lumMod val="45000"/>
                    <a:lumOff val="55000"/>
                  </a:schemeClr>
                </a:gs>
                <a:gs pos="98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34C74F61-30A5-4A77-A5E7-6E77306B169F}"/>
              </a:ext>
            </a:extLst>
          </p:cNvPr>
          <p:cNvSpPr/>
          <p:nvPr/>
        </p:nvSpPr>
        <p:spPr>
          <a:xfrm>
            <a:off x="7144" y="0"/>
            <a:ext cx="4342856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</a:rPr>
              <a:t>Paulic</a:t>
            </a:r>
            <a:r>
              <a:rPr lang="fr-F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</a:rPr>
              <a:t> la Bretonne</a:t>
            </a:r>
            <a:endParaRPr lang="fr-FR" sz="32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60006" y="1614805"/>
            <a:ext cx="4471987" cy="3875722"/>
          </a:xfrm>
          <a:prstGeom prst="ellipse">
            <a:avLst/>
          </a:prstGeom>
          <a:ln w="190500" cap="rnd">
            <a:solidFill>
              <a:srgbClr val="FF0000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2620255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14000">
        <p15:prstTrans prst="curtains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Étoile : 6 branches 3">
            <a:extLst>
              <a:ext uri="{FF2B5EF4-FFF2-40B4-BE49-F238E27FC236}">
                <a16:creationId xmlns="" xmlns:a16="http://schemas.microsoft.com/office/drawing/2014/main" id="{491D9C59-A17F-409A-9508-274AB6A6F6AC}"/>
              </a:ext>
            </a:extLst>
          </p:cNvPr>
          <p:cNvSpPr/>
          <p:nvPr/>
        </p:nvSpPr>
        <p:spPr>
          <a:xfrm>
            <a:off x="1748725" y="104931"/>
            <a:ext cx="8694549" cy="6753069"/>
          </a:xfrm>
          <a:prstGeom prst="star6">
            <a:avLst/>
          </a:prstGeom>
          <a:gradFill>
            <a:gsLst>
              <a:gs pos="0">
                <a:schemeClr val="accent2">
                  <a:lumMod val="89000"/>
                </a:schemeClr>
              </a:gs>
              <a:gs pos="23000">
                <a:schemeClr val="accent2">
                  <a:lumMod val="89000"/>
                </a:schemeClr>
              </a:gs>
              <a:gs pos="69000">
                <a:schemeClr val="accent2">
                  <a:lumMod val="75000"/>
                </a:schemeClr>
              </a:gs>
              <a:gs pos="97000">
                <a:schemeClr val="accent2">
                  <a:lumMod val="70000"/>
                </a:schemeClr>
              </a:gs>
            </a:gsLst>
            <a:path path="shape">
              <a:fillToRect l="50000" t="50000" r="50000" b="50000"/>
            </a:path>
          </a:gradFill>
          <a:ln w="127000" cap="rnd">
            <a:gradFill>
              <a:gsLst>
                <a:gs pos="13750">
                  <a:srgbClr val="FF0000"/>
                </a:gs>
                <a:gs pos="76000">
                  <a:srgbClr val="FF0000"/>
                </a:gs>
                <a:gs pos="32000">
                  <a:schemeClr val="accent1">
                    <a:lumMod val="45000"/>
                    <a:lumOff val="55000"/>
                  </a:schemeClr>
                </a:gs>
                <a:gs pos="98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34C74F61-30A5-4A77-A5E7-6E77306B169F}"/>
              </a:ext>
            </a:extLst>
          </p:cNvPr>
          <p:cNvSpPr/>
          <p:nvPr/>
        </p:nvSpPr>
        <p:spPr>
          <a:xfrm>
            <a:off x="7144" y="0"/>
            <a:ext cx="4342856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</a:rPr>
              <a:t>Paulic</a:t>
            </a:r>
            <a:r>
              <a:rPr lang="fr-F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</a:rPr>
              <a:t> la Bretonne</a:t>
            </a:r>
            <a:endParaRPr lang="fr-FR" sz="32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71900" y="1882418"/>
            <a:ext cx="4786313" cy="3185074"/>
          </a:xfrm>
          <a:prstGeom prst="roundRect">
            <a:avLst>
              <a:gd name="adj" fmla="val 11111"/>
            </a:avLst>
          </a:prstGeom>
          <a:ln w="190500" cap="rnd">
            <a:solidFill>
              <a:srgbClr val="FF0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26725835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14000">
        <p15:prstTrans prst="curtains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Étoile : 6 branches 3">
            <a:extLst>
              <a:ext uri="{FF2B5EF4-FFF2-40B4-BE49-F238E27FC236}">
                <a16:creationId xmlns="" xmlns:a16="http://schemas.microsoft.com/office/drawing/2014/main" id="{491D9C59-A17F-409A-9508-274AB6A6F6AC}"/>
              </a:ext>
            </a:extLst>
          </p:cNvPr>
          <p:cNvSpPr/>
          <p:nvPr/>
        </p:nvSpPr>
        <p:spPr>
          <a:xfrm>
            <a:off x="1748725" y="104931"/>
            <a:ext cx="8694549" cy="6753069"/>
          </a:xfrm>
          <a:prstGeom prst="star6">
            <a:avLst/>
          </a:prstGeom>
          <a:gradFill>
            <a:gsLst>
              <a:gs pos="0">
                <a:schemeClr val="accent2">
                  <a:lumMod val="89000"/>
                </a:schemeClr>
              </a:gs>
              <a:gs pos="23000">
                <a:schemeClr val="accent2">
                  <a:lumMod val="89000"/>
                </a:schemeClr>
              </a:gs>
              <a:gs pos="69000">
                <a:schemeClr val="accent2">
                  <a:lumMod val="75000"/>
                </a:schemeClr>
              </a:gs>
              <a:gs pos="97000">
                <a:schemeClr val="accent2">
                  <a:lumMod val="70000"/>
                </a:schemeClr>
              </a:gs>
            </a:gsLst>
            <a:path path="shape">
              <a:fillToRect l="50000" t="50000" r="50000" b="50000"/>
            </a:path>
          </a:gradFill>
          <a:ln w="127000" cap="rnd">
            <a:gradFill>
              <a:gsLst>
                <a:gs pos="13750">
                  <a:srgbClr val="FF0000"/>
                </a:gs>
                <a:gs pos="76000">
                  <a:srgbClr val="FF0000"/>
                </a:gs>
                <a:gs pos="32000">
                  <a:schemeClr val="accent1">
                    <a:lumMod val="45000"/>
                    <a:lumOff val="55000"/>
                  </a:schemeClr>
                </a:gs>
                <a:gs pos="98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34C74F61-30A5-4A77-A5E7-6E77306B169F}"/>
              </a:ext>
            </a:extLst>
          </p:cNvPr>
          <p:cNvSpPr/>
          <p:nvPr/>
        </p:nvSpPr>
        <p:spPr>
          <a:xfrm>
            <a:off x="7144" y="0"/>
            <a:ext cx="4342856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</a:rPr>
              <a:t>Paulic</a:t>
            </a:r>
            <a:r>
              <a:rPr lang="fr-F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</a:rPr>
              <a:t> la Bretonne</a:t>
            </a:r>
            <a:endParaRPr lang="fr-FR" sz="32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lgerian" panose="04020705040A020607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911378" y="2081081"/>
            <a:ext cx="6369243" cy="280076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Il n’y a qu’une comme moi</a:t>
            </a:r>
          </a:p>
          <a:p>
            <a:pPr algn="ctr"/>
            <a:r>
              <a:rPr lang="fr-FR" sz="4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, donc attention et</a:t>
            </a:r>
          </a:p>
          <a:p>
            <a:pPr algn="ctr"/>
            <a:r>
              <a:rPr lang="fr-FR" sz="4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planquez vous ! Et c’est</a:t>
            </a:r>
          </a:p>
          <a:p>
            <a:pPr algn="ctr"/>
            <a:r>
              <a:rPr lang="fr-FR" sz="4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</a:t>
            </a:r>
            <a:r>
              <a:rPr lang="fr-FR" sz="4400" b="1" dirty="0" err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Paulic</a:t>
            </a:r>
            <a:endParaRPr lang="fr-FR" sz="44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8260920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14000">
        <p15:prstTrans prst="curtains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 tmFilter="0,0; .5, 1; 1, 1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 tmFilter="0,0; .5, 1; 1, 1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 tmFilter="0,0; .5, 1; 1, 1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85</TotalTime>
  <Words>113</Words>
  <Application>Microsoft Office PowerPoint</Application>
  <PresentationFormat>Grand écran</PresentationFormat>
  <Paragraphs>35</Paragraphs>
  <Slides>18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18</vt:i4>
      </vt:variant>
    </vt:vector>
  </HeadingPairs>
  <TitlesOfParts>
    <vt:vector size="23" baseType="lpstr">
      <vt:lpstr>Algerian</vt:lpstr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Paulic</dc:creator>
  <cp:lastModifiedBy>Alain</cp:lastModifiedBy>
  <cp:revision>10</cp:revision>
  <dcterms:created xsi:type="dcterms:W3CDTF">2021-09-04T10:49:37Z</dcterms:created>
  <dcterms:modified xsi:type="dcterms:W3CDTF">2021-09-05T07:08:35Z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