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QSZLMl5M4hET6QEGMrV1g==" hashData="O6TcvFV2/rMV684cZIRNAJGtRXJEEaPiSAPPD1B3nbAKFBVmDHkMIryUnK2W9EfWAmNRUSSUIwloNAfijiV43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04/02/2021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04/02/2021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00"/>
          <a:stretch/>
        </p:blipFill>
        <p:spPr>
          <a:xfrm>
            <a:off x="1185097" y="785814"/>
            <a:ext cx="9844853" cy="5257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8997" y="1905506"/>
            <a:ext cx="90140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Fou d’Amour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N°9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  <p:sndAc>
          <p:stSnd loop="1">
            <p:snd r:embed="rId3" name="♫♪♫.wav"/>
          </p:stSnd>
        </p:sndAc>
      </p:transition>
    </mc:Choice>
    <mc:Fallback>
      <p:transition spd="slow" advTm="14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4686"/>
          <a:stretch/>
        </p:blipFill>
        <p:spPr>
          <a:xfrm>
            <a:off x="1191986" y="843438"/>
            <a:ext cx="9845311" cy="51765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4" b="25667"/>
          <a:stretch/>
        </p:blipFill>
        <p:spPr>
          <a:xfrm>
            <a:off x="1171575" y="823474"/>
            <a:ext cx="9858376" cy="52126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6" b="14370"/>
          <a:stretch/>
        </p:blipFill>
        <p:spPr>
          <a:xfrm>
            <a:off x="1175657" y="810305"/>
            <a:ext cx="9927772" cy="52373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57250"/>
            <a:ext cx="9858375" cy="5200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15" r="-2133" b="12918"/>
          <a:stretch/>
        </p:blipFill>
        <p:spPr>
          <a:xfrm>
            <a:off x="1191986" y="836508"/>
            <a:ext cx="9878785" cy="51769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46" b="13031"/>
          <a:stretch/>
        </p:blipFill>
        <p:spPr>
          <a:xfrm>
            <a:off x="1185863" y="828013"/>
            <a:ext cx="9844087" cy="5244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5582" t="80794" r="6260" b="14508"/>
          <a:stretch/>
        </p:blipFill>
        <p:spPr>
          <a:xfrm>
            <a:off x="8672512" y="4772025"/>
            <a:ext cx="1828801" cy="6000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060"/>
          <a:stretch/>
        </p:blipFill>
        <p:spPr>
          <a:xfrm>
            <a:off x="1174798" y="845004"/>
            <a:ext cx="9929316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52" r="190" b="32670"/>
          <a:stretch/>
        </p:blipFill>
        <p:spPr>
          <a:xfrm>
            <a:off x="1171575" y="823551"/>
            <a:ext cx="9860079" cy="52241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115" r="237" b="14691"/>
          <a:stretch/>
        </p:blipFill>
        <p:spPr>
          <a:xfrm>
            <a:off x="1208314" y="816429"/>
            <a:ext cx="9850498" cy="5204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295" r="-737" b="16557"/>
          <a:stretch/>
        </p:blipFill>
        <p:spPr>
          <a:xfrm>
            <a:off x="1146756" y="842963"/>
            <a:ext cx="9968919" cy="51863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16"/>
          <a:stretch/>
        </p:blipFill>
        <p:spPr>
          <a:xfrm>
            <a:off x="1224643" y="848548"/>
            <a:ext cx="9839453" cy="5215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405" b="27569"/>
          <a:stretch/>
        </p:blipFill>
        <p:spPr>
          <a:xfrm>
            <a:off x="1155098" y="822007"/>
            <a:ext cx="9887667" cy="52216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3000" y="832219"/>
            <a:ext cx="9940861" cy="51769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219" y="685562"/>
            <a:ext cx="10077561" cy="548687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8997" y="1905506"/>
            <a:ext cx="90140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Fou d’Amour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2021-02-02T13:38:51Z</dcterms:created>
  <dcterms:modified xsi:type="dcterms:W3CDTF">2021-02-04T18:53:13Z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