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PcTkCgAkkIG42mfkK3IFA==" hashData="iP34+zvd3dS+bvzuRLhniSbbXp1ha0PopuaGMXwVcUFpobloFZ7DkuhMSFEQ5bTGhmx2Y0/ywx7JL8NAuOTi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00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812" r="133" b="4696"/>
          <a:stretch/>
        </p:blipFill>
        <p:spPr>
          <a:xfrm>
            <a:off x="1143000" y="830306"/>
            <a:ext cx="9851686" cy="5226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6" b="48417"/>
          <a:stretch/>
        </p:blipFill>
        <p:spPr>
          <a:xfrm>
            <a:off x="1136966" y="823910"/>
            <a:ext cx="9880890" cy="5191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525" y="850106"/>
            <a:ext cx="9886950" cy="5157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60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179" b="14571"/>
          <a:stretch/>
        </p:blipFill>
        <p:spPr>
          <a:xfrm>
            <a:off x="1143001" y="803487"/>
            <a:ext cx="9901238" cy="5225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85" b="15353"/>
          <a:stretch/>
        </p:blipFill>
        <p:spPr>
          <a:xfrm>
            <a:off x="1214438" y="843283"/>
            <a:ext cx="9844087" cy="51860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16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0213" y="828675"/>
            <a:ext cx="9878787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2021-02-04T18:43:02Z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