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K73ueT3KTJRbbyAg/uc+w==" hashData="Q3S6TZhCEzZgw3KZoUctS0d3DdxV5sFCKlBQrDcqVLjtukB6GHIM1f65PT2A9H45t5aoH4yCkaTkTKZkStI9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00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14388"/>
            <a:ext cx="9850122" cy="5236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8" y="842963"/>
            <a:ext cx="9858375" cy="5100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42963"/>
            <a:ext cx="9772650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60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832244"/>
            <a:ext cx="9872664" cy="5197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57249"/>
            <a:ext cx="9844087" cy="5177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16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6" y="828675"/>
            <a:ext cx="9829800" cy="5202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2021-02-04T18:34:03Z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