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5R57gftjmgvmsK/QtlgYw==" hashData="T76tYZy41UB/SvqVimDKzyZfk8BOfGnvhFMuiSzigyVCs7AvwcMgf4+z7Y6jpJkB+O8YEGqfX6oWSLtpTjW8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00"/>
          <a:stretch/>
        </p:blipFill>
        <p:spPr>
          <a:xfrm>
            <a:off x="1185097" y="785814"/>
            <a:ext cx="9844853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1986" y="843438"/>
            <a:ext cx="9845311" cy="5176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79871" y="843118"/>
            <a:ext cx="9822427" cy="5193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6"/>
          <a:stretch/>
        </p:blipFill>
        <p:spPr>
          <a:xfrm>
            <a:off x="1175657" y="810305"/>
            <a:ext cx="9927772" cy="5237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166"/>
          <a:stretch/>
        </p:blipFill>
        <p:spPr>
          <a:xfrm>
            <a:off x="1150374" y="835708"/>
            <a:ext cx="9896168" cy="52111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33"/>
          <a:stretch/>
        </p:blipFill>
        <p:spPr>
          <a:xfrm>
            <a:off x="1191986" y="836508"/>
            <a:ext cx="9878785" cy="5176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"/>
          <a:stretch/>
        </p:blipFill>
        <p:spPr>
          <a:xfrm>
            <a:off x="1150374" y="817321"/>
            <a:ext cx="9866671" cy="5222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060"/>
          <a:stretch/>
        </p:blipFill>
        <p:spPr>
          <a:xfrm>
            <a:off x="1174798" y="845004"/>
            <a:ext cx="9929316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0374" y="817833"/>
            <a:ext cx="9881420" cy="5236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8314" y="816429"/>
            <a:ext cx="9850498" cy="520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872" y="813005"/>
            <a:ext cx="9807676" cy="5233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16"/>
          <a:stretch/>
        </p:blipFill>
        <p:spPr>
          <a:xfrm>
            <a:off x="1224643" y="848548"/>
            <a:ext cx="9839453" cy="521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872" y="870155"/>
            <a:ext cx="9837174" cy="51471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00" y="832219"/>
            <a:ext cx="9940861" cy="5176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219" y="685562"/>
            <a:ext cx="10077561" cy="548687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2021-02-02T13:38:51Z</dcterms:created>
  <dcterms:modified xsi:type="dcterms:W3CDTF">2021-02-04T18:24:57Z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