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O+1bzhfkzMROiX2wAkFaQ==" hashData="Z0PRxCdcPgypjREWTTVeWLfYAiuA7LW6DJBRVhgdvWTYlzi8RLgKHx9gkTgAGP+hMWrgqaSM8qqo1HcyKODt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9866" t="-800" r="2773"/>
          <a:stretch/>
        </p:blipFill>
        <p:spPr>
          <a:xfrm>
            <a:off x="1185097" y="785814"/>
            <a:ext cx="9844853" cy="5257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4686"/>
          <a:stretch/>
        </p:blipFill>
        <p:spPr>
          <a:xfrm>
            <a:off x="1191986" y="843438"/>
            <a:ext cx="9845311" cy="51765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984" t="78050" r="72091" b="10489"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763" b="11293"/>
          <a:stretch/>
        </p:blipFill>
        <p:spPr>
          <a:xfrm>
            <a:off x="1165123" y="825910"/>
            <a:ext cx="9851922" cy="5229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6" b="14370"/>
          <a:stretch/>
        </p:blipFill>
        <p:spPr>
          <a:xfrm>
            <a:off x="1175657" y="810305"/>
            <a:ext cx="9927772" cy="5237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26524"/>
            <a:ext cx="9866671" cy="5205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15" r="-2133" b="12918"/>
          <a:stretch/>
        </p:blipFill>
        <p:spPr>
          <a:xfrm>
            <a:off x="1191986" y="836508"/>
            <a:ext cx="9878785" cy="5176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61" b="11752"/>
          <a:stretch/>
        </p:blipFill>
        <p:spPr>
          <a:xfrm>
            <a:off x="1194619" y="793795"/>
            <a:ext cx="9807678" cy="5267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60" b="10404"/>
          <a:stretch/>
        </p:blipFill>
        <p:spPr>
          <a:xfrm>
            <a:off x="1174798" y="845004"/>
            <a:ext cx="992931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23" b="6936"/>
          <a:stretch/>
        </p:blipFill>
        <p:spPr>
          <a:xfrm>
            <a:off x="1194619" y="831190"/>
            <a:ext cx="9807678" cy="5215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115" r="237" b="14691"/>
          <a:stretch/>
        </p:blipFill>
        <p:spPr>
          <a:xfrm>
            <a:off x="1208314" y="816429"/>
            <a:ext cx="9850498" cy="5204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491" r="-650" b="17665"/>
          <a:stretch/>
        </p:blipFill>
        <p:spPr>
          <a:xfrm>
            <a:off x="1150374" y="813838"/>
            <a:ext cx="9837174" cy="5203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61" r="-1116" b="18861"/>
          <a:stretch/>
        </p:blipFill>
        <p:spPr>
          <a:xfrm>
            <a:off x="1224643" y="848548"/>
            <a:ext cx="9839453" cy="5215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031" r="-240" b="17982"/>
          <a:stretch/>
        </p:blipFill>
        <p:spPr>
          <a:xfrm>
            <a:off x="1165124" y="800957"/>
            <a:ext cx="9896166" cy="52311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016" r="84" b="6596"/>
          <a:stretch/>
        </p:blipFill>
        <p:spPr>
          <a:xfrm>
            <a:off x="1143000" y="832219"/>
            <a:ext cx="9940861" cy="5176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19" y="685562"/>
            <a:ext cx="10077561" cy="548687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8997" y="1905506"/>
            <a:ext cx="901400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Fou d’Amour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2021-02-02T13:38:51Z</dcterms:created>
  <dcterms:modified xsi:type="dcterms:W3CDTF">2021-02-04T13:33:11Z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