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Ae5J0JWXUJNzU/c1JKqDg==" hashData="L7/7Q8jeqDQumafdnwNXeTftoepaTvLStmoUX90Go/J+IKC3oYYbV/1kSOs9048sFoVT0W3b2U7wL6Oog5yO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9866" t="-800" r="2773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686"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984" t="78050" r="72091" b="10489"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860" r="-27" b="25807"/>
          <a:stretch/>
        </p:blipFill>
        <p:spPr>
          <a:xfrm>
            <a:off x="1123768" y="804704"/>
            <a:ext cx="9775290" cy="5186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87" r="-681" b="34193"/>
          <a:stretch/>
        </p:blipFill>
        <p:spPr>
          <a:xfrm>
            <a:off x="1194619" y="840658"/>
            <a:ext cx="9853631" cy="5215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98" r="54" b="23871"/>
          <a:stretch/>
        </p:blipFill>
        <p:spPr>
          <a:xfrm>
            <a:off x="1159650" y="781664"/>
            <a:ext cx="9837420" cy="5235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60" b="10404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559" r="-466" b="25806"/>
          <a:stretch/>
        </p:blipFill>
        <p:spPr>
          <a:xfrm>
            <a:off x="1179870" y="832451"/>
            <a:ext cx="9816777" cy="5191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12" r="-284" b="21283"/>
          <a:stretch/>
        </p:blipFill>
        <p:spPr>
          <a:xfrm>
            <a:off x="1179871" y="816471"/>
            <a:ext cx="9807677" cy="5203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61" r="-1116" b="18861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088" r="108" b="21261"/>
          <a:stretch/>
        </p:blipFill>
        <p:spPr>
          <a:xfrm>
            <a:off x="1150374" y="793410"/>
            <a:ext cx="9807678" cy="523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016" r="84" b="6596"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2021-02-04T13:22:14Z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