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EOrSokWk5k8mxIAXnQmqA==" hashData="Xhtkx3aVFLSgYqmagOi4AVcFvzOcG1I4wPFupXO6zge6xetUMmlklPQlhNCVuERGtSeUgtkWJmsrJozc0vrXN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04/02/2021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04/02/2021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9866" t="-800" r="2773"/>
          <a:stretch/>
        </p:blipFill>
        <p:spPr>
          <a:xfrm>
            <a:off x="1185097" y="785814"/>
            <a:ext cx="9844853" cy="525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4686"/>
          <a:stretch/>
        </p:blipFill>
        <p:spPr>
          <a:xfrm>
            <a:off x="1173344" y="840738"/>
            <a:ext cx="9845311" cy="5176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984" t="78050" r="72091" b="10489"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116" r="353" b="25952"/>
          <a:stretch/>
        </p:blipFill>
        <p:spPr>
          <a:xfrm>
            <a:off x="1163242" y="803788"/>
            <a:ext cx="9853804" cy="5191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76" b="14370"/>
          <a:stretch/>
        </p:blipFill>
        <p:spPr>
          <a:xfrm>
            <a:off x="1175657" y="810305"/>
            <a:ext cx="9927772" cy="5237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66" b="19176"/>
          <a:stretch/>
        </p:blipFill>
        <p:spPr>
          <a:xfrm>
            <a:off x="1209368" y="857248"/>
            <a:ext cx="9778180" cy="51453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15" r="-2133" b="12918"/>
          <a:stretch/>
        </p:blipFill>
        <p:spPr>
          <a:xfrm>
            <a:off x="1191986" y="836508"/>
            <a:ext cx="9878785" cy="5176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348" r="-220" b="21977"/>
          <a:stretch/>
        </p:blipFill>
        <p:spPr>
          <a:xfrm>
            <a:off x="1175586" y="849455"/>
            <a:ext cx="9811962" cy="51678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060" b="10404"/>
          <a:stretch/>
        </p:blipFill>
        <p:spPr>
          <a:xfrm>
            <a:off x="1174798" y="845004"/>
            <a:ext cx="9929316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043" r="53" b="23871"/>
          <a:stretch/>
        </p:blipFill>
        <p:spPr>
          <a:xfrm>
            <a:off x="1186650" y="825909"/>
            <a:ext cx="9813782" cy="51619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3115" r="237" b="14691"/>
          <a:stretch/>
        </p:blipFill>
        <p:spPr>
          <a:xfrm>
            <a:off x="1208314" y="816429"/>
            <a:ext cx="9850498" cy="5204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369" y="855405"/>
            <a:ext cx="9792928" cy="51471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861" r="-1116" b="18861"/>
          <a:stretch/>
        </p:blipFill>
        <p:spPr>
          <a:xfrm>
            <a:off x="1224643" y="848548"/>
            <a:ext cx="9839453" cy="5215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6940" r="1188" b="7239"/>
          <a:stretch/>
        </p:blipFill>
        <p:spPr>
          <a:xfrm>
            <a:off x="1150374" y="825911"/>
            <a:ext cx="9866671" cy="5206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016" r="84" b="6596"/>
          <a:stretch/>
        </p:blipFill>
        <p:spPr>
          <a:xfrm>
            <a:off x="1143000" y="832219"/>
            <a:ext cx="9940861" cy="5176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19" y="685562"/>
            <a:ext cx="10077561" cy="548687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2021-02-02T13:38:51Z</dcterms:created>
  <dcterms:modified xsi:type="dcterms:W3CDTF">2021-02-04T13:06:38Z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