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ezCOJCNKcskLP3F0dOVJQ==" hashData="xDU/eY9vNw1d/RRMn9Wffyhby0yUmnvjT3K2fxWlEw8SLXxEiprIxBv9Jof3exo2BXaq/pDMTpS3mnfddnWH7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9866" t="-800" r="2773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28" t="29273" r="1146" b="20273"/>
          <a:stretch/>
        </p:blipFill>
        <p:spPr>
          <a:xfrm>
            <a:off x="1185863" y="828675"/>
            <a:ext cx="9844087" cy="5243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99" t="4967" r="2484" b="11132"/>
          <a:stretch/>
        </p:blipFill>
        <p:spPr>
          <a:xfrm>
            <a:off x="1171576" y="856835"/>
            <a:ext cx="9872662" cy="51869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34" b="3279"/>
          <a:stretch/>
        </p:blipFill>
        <p:spPr>
          <a:xfrm>
            <a:off x="1185863" y="828675"/>
            <a:ext cx="982980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60" b="10404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19315"/>
            <a:ext cx="9872663" cy="5238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16" r="-823" b="5692"/>
          <a:stretch/>
        </p:blipFill>
        <p:spPr>
          <a:xfrm>
            <a:off x="1185863" y="845587"/>
            <a:ext cx="9929812" cy="5187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61" r="-1116" b="18861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52" t="15833" r="2014" b="40833"/>
          <a:stretch/>
        </p:blipFill>
        <p:spPr>
          <a:xfrm>
            <a:off x="1171575" y="828675"/>
            <a:ext cx="9858375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016" r="84" b="6596"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2021-02-02T13:38:51Z</dcterms:created>
  <dcterms:modified xsi:type="dcterms:W3CDTF">2021-02-02T18:49:59Z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