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XpKcgfvjFuPw4Y16jLVvw==" hashData="QSW5aZWwsG25zxq3Cj47038u1C5sIzfdXtBxNv1S8kL8/dgIdlhFUDUVAi8sumHjMe2LrGIsUqYKdWzaG0ZQJ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04/02/2021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04/02/2021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00"/>
          <a:stretch/>
        </p:blipFill>
        <p:spPr>
          <a:xfrm>
            <a:off x="1185097" y="785814"/>
            <a:ext cx="9844853" cy="5257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N°10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  <p:sndAc>
          <p:stSnd loop="1">
            <p:snd r:embed="rId3" name="♫♪♫.wav"/>
          </p:stSnd>
        </p:sndAc>
      </p:transition>
    </mc:Choice>
    <mc:Fallback>
      <p:transition spd="slow" advTm="14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4686"/>
          <a:stretch/>
        </p:blipFill>
        <p:spPr>
          <a:xfrm>
            <a:off x="1191986" y="843438"/>
            <a:ext cx="9845311" cy="51765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83" b="21644"/>
          <a:stretch/>
        </p:blipFill>
        <p:spPr>
          <a:xfrm>
            <a:off x="1200150" y="832009"/>
            <a:ext cx="9834907" cy="52116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6" b="14370"/>
          <a:stretch/>
        </p:blipFill>
        <p:spPr>
          <a:xfrm>
            <a:off x="1175657" y="810305"/>
            <a:ext cx="9927772" cy="5237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7138" r="-331"/>
          <a:stretch/>
        </p:blipFill>
        <p:spPr>
          <a:xfrm>
            <a:off x="1195762" y="842963"/>
            <a:ext cx="9909115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15" r="-2133" b="12918"/>
          <a:stretch/>
        </p:blipFill>
        <p:spPr>
          <a:xfrm>
            <a:off x="1191986" y="836508"/>
            <a:ext cx="9878785" cy="51769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4759" r="-258" b="30625"/>
          <a:stretch/>
        </p:blipFill>
        <p:spPr>
          <a:xfrm>
            <a:off x="1185863" y="825167"/>
            <a:ext cx="9867416" cy="52041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060"/>
          <a:stretch/>
        </p:blipFill>
        <p:spPr>
          <a:xfrm>
            <a:off x="1174798" y="845004"/>
            <a:ext cx="9929316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31" b="9903"/>
          <a:stretch/>
        </p:blipFill>
        <p:spPr>
          <a:xfrm>
            <a:off x="1157288" y="817960"/>
            <a:ext cx="9915525" cy="52243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115" r="237" b="14691"/>
          <a:stretch/>
        </p:blipFill>
        <p:spPr>
          <a:xfrm>
            <a:off x="1208314" y="816429"/>
            <a:ext cx="9850498" cy="5204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235" r="-372" b="21019"/>
          <a:stretch/>
        </p:blipFill>
        <p:spPr>
          <a:xfrm>
            <a:off x="1185863" y="833162"/>
            <a:ext cx="9872662" cy="52247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16"/>
          <a:stretch/>
        </p:blipFill>
        <p:spPr>
          <a:xfrm>
            <a:off x="1224643" y="848548"/>
            <a:ext cx="9839453" cy="5215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871" r="-44" b="10117"/>
          <a:stretch/>
        </p:blipFill>
        <p:spPr>
          <a:xfrm>
            <a:off x="1189765" y="843366"/>
            <a:ext cx="9854473" cy="5171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3000" y="832219"/>
            <a:ext cx="9940861" cy="51769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219" y="685562"/>
            <a:ext cx="10077561" cy="548687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2021-02-02T13:38:51Z</dcterms:created>
  <dcterms:modified xsi:type="dcterms:W3CDTF">2021-02-04T19:06:30Z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