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j3/N1jENJoHsIVr+6o+KA==" hashData="IhY9zSEWldsFXV/ZSG49wngV5VW1TPdY06vfOSzgvpzTr/oX+2l62l/O/YE4S0APyCgdtde4w8WwEcNJCqUV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9866" t="-800" r="2773"/>
          <a:stretch/>
        </p:blipFill>
        <p:spPr>
          <a:xfrm>
            <a:off x="1185097" y="785814"/>
            <a:ext cx="9844853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  <a:endParaRPr lang="fr-FR" sz="9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N°1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4686"/>
          <a:stretch/>
        </p:blipFill>
        <p:spPr>
          <a:xfrm>
            <a:off x="1191986" y="843438"/>
            <a:ext cx="9845311" cy="5176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984" t="78050" r="72091" b="10489"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452" b="23892"/>
          <a:stretch/>
        </p:blipFill>
        <p:spPr>
          <a:xfrm>
            <a:off x="1185864" y="839391"/>
            <a:ext cx="9861466" cy="5230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76" b="14370"/>
          <a:stretch/>
        </p:blipFill>
        <p:spPr>
          <a:xfrm>
            <a:off x="1175657" y="810305"/>
            <a:ext cx="9927772" cy="5237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452" b="20939"/>
          <a:stretch/>
        </p:blipFill>
        <p:spPr>
          <a:xfrm>
            <a:off x="1171575" y="828675"/>
            <a:ext cx="9886950" cy="52289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15" r="-2133" b="12918"/>
          <a:stretch/>
        </p:blipFill>
        <p:spPr>
          <a:xfrm>
            <a:off x="1191986" y="836508"/>
            <a:ext cx="9878785" cy="5176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1459" r="104" b="12500"/>
          <a:stretch/>
        </p:blipFill>
        <p:spPr>
          <a:xfrm>
            <a:off x="1171575" y="834752"/>
            <a:ext cx="9858375" cy="51659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060" b="10404"/>
          <a:stretch/>
        </p:blipFill>
        <p:spPr>
          <a:xfrm>
            <a:off x="1174798" y="845004"/>
            <a:ext cx="9929316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4469" y="814388"/>
            <a:ext cx="9843064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115" r="237" b="14691"/>
          <a:stretch/>
        </p:blipFill>
        <p:spPr>
          <a:xfrm>
            <a:off x="1208314" y="816429"/>
            <a:ext cx="9850498" cy="520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0216" y="842963"/>
            <a:ext cx="9874021" cy="5183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61" r="-1116" b="18861"/>
          <a:stretch/>
        </p:blipFill>
        <p:spPr>
          <a:xfrm>
            <a:off x="1224643" y="848548"/>
            <a:ext cx="9839453" cy="5215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785" r="-74" b="18662"/>
          <a:stretch/>
        </p:blipFill>
        <p:spPr>
          <a:xfrm>
            <a:off x="1185864" y="832914"/>
            <a:ext cx="9829800" cy="5205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016" r="84" b="6596"/>
          <a:stretch/>
        </p:blipFill>
        <p:spPr>
          <a:xfrm>
            <a:off x="1143000" y="832219"/>
            <a:ext cx="9940861" cy="5176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19" y="685562"/>
            <a:ext cx="10077561" cy="548687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endParaRPr lang="fr-FR" sz="9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  <a:endParaRPr lang="fr-FR" sz="9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2021-02-02T13:38:51Z</dcterms:created>
  <dcterms:modified xsi:type="dcterms:W3CDTF">2021-02-02T18:40:02Z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