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XxCGcZYx2jJmO6ti/ZWzg==" hashData="T61gVezkDg22XlD4PSLr+69Lwsv4HFe81kgkb2GTiOf/p+j+Rhy/wNQqV6biewcbOAjDVdoGOoBDT/VpRVMBQ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36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3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6483B1-B58F-4AF5-ACD4-850EFD8186FD}" type="datetimeFigureOut">
              <a:rPr lang="fr-FR" smtClean="0"/>
              <a:t>05/02/2021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DA106B-BA80-4CCA-BB8F-507384F8F94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1348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68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09224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91033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6610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15693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44003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44891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901433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7187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95015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13545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65696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498009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286071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7130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F5204-E9FA-4707-93E8-17F51A23B552}" type="datetime1">
              <a:rPr lang="fr-FR" smtClean="0"/>
              <a:t>05/02/2021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350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C7C59-D686-4148-BD18-365DEDF5A932}" type="datetime1">
              <a:rPr lang="fr-FR" smtClean="0"/>
              <a:t>05/02/2021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7247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6EB89-A0EC-4ACE-B0D3-71F038AB5C9F}" type="datetime1">
              <a:rPr lang="fr-FR" smtClean="0"/>
              <a:t>05/02/2021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641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26E7F-B373-413E-920E-D97182D310B0}" type="datetime1">
              <a:rPr lang="fr-FR" smtClean="0"/>
              <a:t>05/02/2021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3168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B73DE-C25A-4AAC-946E-6EAA417C8F95}" type="datetime1">
              <a:rPr lang="fr-FR" smtClean="0"/>
              <a:t>05/02/2021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54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F6B7A-FDA3-4209-87F4-8C77C591B475}" type="datetime1">
              <a:rPr lang="fr-FR" smtClean="0"/>
              <a:t>05/02/2021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720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A06B4-9C2E-40E4-BB9F-D51F9187D0FB}" type="datetime1">
              <a:rPr lang="fr-FR" smtClean="0"/>
              <a:t>05/02/2021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8162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861B0-6166-45FD-8073-A6B7CA911316}" type="datetime1">
              <a:rPr lang="fr-FR" smtClean="0"/>
              <a:t>05/02/2021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3131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0E00C-6922-4D0F-B8BA-D064CBC5DC00}" type="datetime1">
              <a:rPr lang="fr-FR" smtClean="0"/>
              <a:t>05/02/2021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8350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1FC63-252F-4CA3-A4DE-B399441D38E4}" type="datetime1">
              <a:rPr lang="fr-FR" smtClean="0"/>
              <a:t>05/02/2021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3759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04537-AA55-447B-879D-23CD7BC16C23}" type="datetime1">
              <a:rPr lang="fr-FR" smtClean="0"/>
              <a:t>05/02/2021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2486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77000">
              <a:schemeClr val="tx1"/>
            </a:gs>
            <a:gs pos="92000">
              <a:srgbClr val="C00000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8050AC-487A-480F-BD34-AFD5C8FA4DA4}" type="datetime1">
              <a:rPr lang="fr-FR" smtClean="0"/>
              <a:t>05/02/2021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7740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96" b="25426"/>
          <a:stretch/>
        </p:blipFill>
        <p:spPr>
          <a:xfrm>
            <a:off x="1175658" y="848744"/>
            <a:ext cx="9882164" cy="519431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55473" y="1922408"/>
            <a:ext cx="9722533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</a:t>
            </a:r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emme de feu</a:t>
            </a:r>
          </a:p>
          <a:p>
            <a:r>
              <a:rPr lang="fr-FR" sz="9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</a:t>
            </a:r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N°9</a:t>
            </a:r>
            <a:endParaRPr lang="fr-FR" sz="9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0196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  <p:sndAc>
          <p:stSnd loop="1">
            <p:snd r:embed="rId3" name="Biscaya - James Last.wav"/>
          </p:stSnd>
        </p:sndAc>
      </p:transition>
    </mc:Choice>
    <mc:Fallback>
      <p:transition spd="slow" advTm="17000">
        <p:wedge/>
        <p:sndAc>
          <p:stSnd loop="1">
            <p:snd r:embed="rId3" name="Biscaya - James La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483" b="13983"/>
          <a:stretch/>
        </p:blipFill>
        <p:spPr>
          <a:xfrm>
            <a:off x="1143000" y="846747"/>
            <a:ext cx="9901239" cy="519616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153400" y="4129088"/>
            <a:ext cx="2343150" cy="8858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85541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3604" r="-153" b="7154"/>
          <a:stretch/>
        </p:blipFill>
        <p:spPr>
          <a:xfrm>
            <a:off x="1156396" y="842963"/>
            <a:ext cx="9886952" cy="52150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06929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4748" r="-140" b="23184"/>
          <a:stretch/>
        </p:blipFill>
        <p:spPr>
          <a:xfrm>
            <a:off x="1200149" y="828674"/>
            <a:ext cx="9846415" cy="519891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14110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5123" y="813620"/>
            <a:ext cx="9837173" cy="52232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21293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81" b="5337"/>
          <a:stretch/>
        </p:blipFill>
        <p:spPr>
          <a:xfrm>
            <a:off x="1185863" y="828675"/>
            <a:ext cx="9844087" cy="520167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05858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8600" y="810517"/>
            <a:ext cx="4132385" cy="5236965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5136" y="770913"/>
            <a:ext cx="9961727" cy="5316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9117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840" r="552" b="22375"/>
          <a:stretch/>
        </p:blipFill>
        <p:spPr>
          <a:xfrm>
            <a:off x="1196706" y="857250"/>
            <a:ext cx="9805010" cy="5143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25994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0150" y="842724"/>
            <a:ext cx="9786938" cy="52008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55398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2083" r="-365" b="20208"/>
          <a:stretch/>
        </p:blipFill>
        <p:spPr>
          <a:xfrm>
            <a:off x="1213383" y="828673"/>
            <a:ext cx="9826809" cy="52149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14659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863" y="837950"/>
            <a:ext cx="9844087" cy="52199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24297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042" r="-984" b="5322"/>
          <a:stretch/>
        </p:blipFill>
        <p:spPr>
          <a:xfrm>
            <a:off x="1171574" y="810604"/>
            <a:ext cx="9858375" cy="52435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98608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6955" y="824389"/>
            <a:ext cx="7558089" cy="5209222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5136" y="770913"/>
            <a:ext cx="9961727" cy="5316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6739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352" r="-1087" b="5344"/>
          <a:stretch/>
        </p:blipFill>
        <p:spPr>
          <a:xfrm>
            <a:off x="1200150" y="831056"/>
            <a:ext cx="10029981" cy="51958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40618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96" b="25426"/>
          <a:stretch/>
        </p:blipFill>
        <p:spPr>
          <a:xfrm>
            <a:off x="1175658" y="848744"/>
            <a:ext cx="9882164" cy="519431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55473" y="1922408"/>
            <a:ext cx="9722533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C’était</a:t>
            </a:r>
          </a:p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Femme de feu</a:t>
            </a:r>
          </a:p>
        </p:txBody>
      </p:sp>
    </p:spTree>
    <p:extLst>
      <p:ext uri="{BB962C8B-B14F-4D97-AF65-F5344CB8AC3E}">
        <p14:creationId xmlns:p14="http://schemas.microsoft.com/office/powerpoint/2010/main" val="2202281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100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19</cp:revision>
  <dcterms:created xsi:type="dcterms:W3CDTF">2021-02-02T13:38:51Z</dcterms:created>
  <dcterms:modified xsi:type="dcterms:W3CDTF">2021-02-05T15:45:55Z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