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0a5K8QEko5M1s2VUYamZg==" hashData="XEN8FoH5p4jNirpzI1dDwA7fTLYMj71Qp0v+gxRgxBFogF588UU/Ak16AiD6c3yTGElVbpWO3BAPdCJqfgKN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Biscaya - James Last.wav"/>
          </p:stSnd>
        </p:sndAc>
      </p:transition>
    </mc:Choice>
    <mc:Fallback>
      <p:transition spd="slow" advTm="17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396" t="-157" r="9011" b="546"/>
          <a:stretch/>
        </p:blipFill>
        <p:spPr>
          <a:xfrm>
            <a:off x="1171575" y="836821"/>
            <a:ext cx="9829799" cy="5220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939" t="6237" r="10811" b="7554"/>
          <a:stretch/>
        </p:blipFill>
        <p:spPr>
          <a:xfrm>
            <a:off x="1143000" y="849254"/>
            <a:ext cx="9901238" cy="51801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00" r="-84" b="19000"/>
          <a:stretch/>
        </p:blipFill>
        <p:spPr>
          <a:xfrm>
            <a:off x="1171575" y="828675"/>
            <a:ext cx="9844088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8214" t="77818" r="27694" b="15096"/>
          <a:stretch/>
        </p:blipFill>
        <p:spPr>
          <a:xfrm>
            <a:off x="3874294" y="5343524"/>
            <a:ext cx="4443412" cy="38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005" r="-478" b="12818"/>
          <a:stretch/>
        </p:blipFill>
        <p:spPr>
          <a:xfrm>
            <a:off x="1153923" y="800100"/>
            <a:ext cx="9885625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50" r="-288" b="4000"/>
          <a:stretch/>
        </p:blipFill>
        <p:spPr>
          <a:xfrm>
            <a:off x="1142998" y="842963"/>
            <a:ext cx="9958390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3227" t="67826" r="26826" b="22213"/>
          <a:stretch/>
        </p:blipFill>
        <p:spPr>
          <a:xfrm>
            <a:off x="4357688" y="4100512"/>
            <a:ext cx="4071938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250" r="-333" b="20000"/>
          <a:stretch/>
        </p:blipFill>
        <p:spPr>
          <a:xfrm>
            <a:off x="1171576" y="832211"/>
            <a:ext cx="9893356" cy="52074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1772" t="77651" r="32912" b="16565"/>
          <a:stretch/>
        </p:blipFill>
        <p:spPr>
          <a:xfrm>
            <a:off x="4286250" y="4929188"/>
            <a:ext cx="3557588" cy="70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2021-02-02T13:38:51Z</dcterms:created>
  <dcterms:modified xsi:type="dcterms:W3CDTF">2021-02-05T15:35:45Z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