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tuiJYFdfJyV7BT7p5PZ2Q==" hashData="Bx/duvA6BlpHaM5DmG83SpKDHgu6m2hSD+meczaZw61Nq5qTI+/Y+2q14kUMrtUi19ULT4D1gsyOF21k1+R0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84" r="432" b="12835"/>
          <a:stretch/>
        </p:blipFill>
        <p:spPr>
          <a:xfrm>
            <a:off x="1157288" y="814388"/>
            <a:ext cx="9872662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059" r="744" b="29530"/>
          <a:stretch/>
        </p:blipFill>
        <p:spPr>
          <a:xfrm>
            <a:off x="1200150" y="825675"/>
            <a:ext cx="9815513" cy="5215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884" r="-1140" b="27756"/>
          <a:stretch/>
        </p:blipFill>
        <p:spPr>
          <a:xfrm>
            <a:off x="1143000" y="814387"/>
            <a:ext cx="9944100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3381" r="-375" b="26760"/>
          <a:stretch/>
        </p:blipFill>
        <p:spPr>
          <a:xfrm>
            <a:off x="1194036" y="842963"/>
            <a:ext cx="9837073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7" y="830966"/>
            <a:ext cx="9858376" cy="5209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05" t="8609" r="6405" b="8196"/>
          <a:stretch/>
        </p:blipFill>
        <p:spPr>
          <a:xfrm>
            <a:off x="1185864" y="846214"/>
            <a:ext cx="9872662" cy="5197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05/02/2021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2021-02-02T13:38:51Z</dcterms:created>
  <dcterms:modified xsi:type="dcterms:W3CDTF">2021-02-05T15:24:30Z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