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zELroUsnbOFTuQYr9BA6g==" hashData="MBAxUaK/Sy256zCzwiCCl+EQ3U/Ibj4dEg0FZlB0jA5a8n1VvWG5jW5JRB+SRaBcTGgWeMC/JjOcqH/vBuffG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04/02/2021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04/02/2021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6" b="25426"/>
          <a:stretch/>
        </p:blipFill>
        <p:spPr>
          <a:xfrm>
            <a:off x="1175658" y="848744"/>
            <a:ext cx="9882164" cy="51943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5473" y="1922408"/>
            <a:ext cx="972253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emme de feu</a:t>
            </a: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N°6</a:t>
            </a:r>
            <a:endParaRPr lang="fr-FR" sz="9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Biscaya - James Last.wav"/>
          </p:stSnd>
        </p:sndAc>
      </p:transition>
    </mc:Choice>
    <mc:Fallback>
      <p:transition spd="slow" advTm="17000">
        <p:wedge/>
        <p:sndAc>
          <p:stSnd loop="1">
            <p:snd r:embed="rId3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83" b="13983"/>
          <a:stretch/>
        </p:blipFill>
        <p:spPr>
          <a:xfrm>
            <a:off x="1143000" y="846747"/>
            <a:ext cx="9901239" cy="51961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53400" y="4129088"/>
            <a:ext cx="2343150" cy="885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604" r="-153" b="7154"/>
          <a:stretch/>
        </p:blipFill>
        <p:spPr>
          <a:xfrm>
            <a:off x="1156396" y="842963"/>
            <a:ext cx="9886952" cy="52150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125" r="-70" b="36042"/>
          <a:stretch/>
        </p:blipFill>
        <p:spPr>
          <a:xfrm>
            <a:off x="1145810" y="828673"/>
            <a:ext cx="9872254" cy="52149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123" y="813620"/>
            <a:ext cx="9837173" cy="5223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500" r="182" b="32366"/>
          <a:stretch/>
        </p:blipFill>
        <p:spPr>
          <a:xfrm>
            <a:off x="1202962" y="845648"/>
            <a:ext cx="9840288" cy="51979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810517"/>
            <a:ext cx="4132385" cy="523696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136" y="770913"/>
            <a:ext cx="9961727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" t="13194" r="-686" b="33542"/>
          <a:stretch/>
        </p:blipFill>
        <p:spPr>
          <a:xfrm>
            <a:off x="1173585" y="842963"/>
            <a:ext cx="9884940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0" y="842724"/>
            <a:ext cx="9786938" cy="5200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866" r="1028" b="20222"/>
          <a:stretch/>
        </p:blipFill>
        <p:spPr>
          <a:xfrm>
            <a:off x="1200150" y="857249"/>
            <a:ext cx="9786937" cy="5200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37950"/>
            <a:ext cx="9844087" cy="52199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026" t="8333" r="3409" b="14762"/>
          <a:stretch/>
        </p:blipFill>
        <p:spPr>
          <a:xfrm>
            <a:off x="1176086" y="828675"/>
            <a:ext cx="9868151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6955" y="824389"/>
            <a:ext cx="7558089" cy="520922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136" y="770913"/>
            <a:ext cx="9961727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418" r="-360" b="6205"/>
          <a:stretch/>
        </p:blipFill>
        <p:spPr>
          <a:xfrm>
            <a:off x="1200150" y="857250"/>
            <a:ext cx="9844088" cy="51850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6" b="25426"/>
          <a:stretch/>
        </p:blipFill>
        <p:spPr>
          <a:xfrm>
            <a:off x="1175658" y="848744"/>
            <a:ext cx="9882164" cy="51943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5473" y="1922408"/>
            <a:ext cx="972253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de feu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2021-02-02T13:38:51Z</dcterms:created>
  <dcterms:modified xsi:type="dcterms:W3CDTF">2021-02-04T19:57:40Z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