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qrY4asCzM60GZ+mKKPgvA==" hashData="7kGuRQ6RYUY3Apig3VMXo3XL9bRysvKVZ4mqz2ytQKg1twKdca7SWsBblzLf/tvm9wCloCRWebkypdH1Wmpt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Biscaya - James Last.wav"/>
          </p:stSnd>
        </p:sndAc>
      </p:transition>
    </mc:Choice>
    <mc:Fallback>
      <p:transition spd="slow" advTm="17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88" r="-203" b="11594"/>
          <a:stretch/>
        </p:blipFill>
        <p:spPr>
          <a:xfrm>
            <a:off x="1200150" y="842963"/>
            <a:ext cx="9844087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000" r="-252" b="8000"/>
          <a:stretch/>
        </p:blipFill>
        <p:spPr>
          <a:xfrm>
            <a:off x="1200150" y="842211"/>
            <a:ext cx="9844088" cy="5197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22" r="190" b="4062"/>
          <a:stretch/>
        </p:blipFill>
        <p:spPr>
          <a:xfrm>
            <a:off x="1114425" y="842964"/>
            <a:ext cx="9915525" cy="51671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653" r="-488" b="17187"/>
          <a:stretch/>
        </p:blipFill>
        <p:spPr>
          <a:xfrm>
            <a:off x="1185863" y="823802"/>
            <a:ext cx="9872661" cy="52270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082" r="570" b="7820"/>
          <a:stretch/>
        </p:blipFill>
        <p:spPr>
          <a:xfrm>
            <a:off x="1082843" y="842964"/>
            <a:ext cx="9935077" cy="518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667" r="-486" b="37708"/>
          <a:stretch/>
        </p:blipFill>
        <p:spPr>
          <a:xfrm>
            <a:off x="1220671" y="800099"/>
            <a:ext cx="9869075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2021-02-02T13:38:51Z</dcterms:created>
  <dcterms:modified xsi:type="dcterms:W3CDTF">2021-02-04T19:46:55Z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