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mZRpesM48ofEsQDEDHepg==" hashData="9jEyGw04N9MjZvDJWgOEfg7sBppC4rNON36MPsTqlsE2Bp2bSDHV3ThWcYb75uhubXzDBo6mivUA94wL2DMs4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04/02/2021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04/02/2021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04/02/2021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04/02/2021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04/02/2021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04/02/2021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6" b="25426"/>
          <a:stretch/>
        </p:blipFill>
        <p:spPr>
          <a:xfrm>
            <a:off x="1175658" y="848744"/>
            <a:ext cx="9882164" cy="51943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55473" y="1922408"/>
            <a:ext cx="9722533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emme de feu</a:t>
            </a:r>
          </a:p>
          <a:p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</a:t>
            </a:r>
            <a:endParaRPr lang="fr-FR" sz="9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  <p:sndAc>
          <p:stSnd loop="1">
            <p:snd r:embed="rId3" name="Biscaya - James Last.wav"/>
          </p:stSnd>
        </p:sndAc>
      </p:transition>
    </mc:Choice>
    <mc:Fallback>
      <p:transition spd="slow" advTm="17000">
        <p:wedge/>
        <p:sndAc>
          <p:stSnd loop="1">
            <p:snd r:embed="rId3" name="Biscaya - James La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483" b="13983"/>
          <a:stretch/>
        </p:blipFill>
        <p:spPr>
          <a:xfrm>
            <a:off x="1143000" y="846747"/>
            <a:ext cx="9901239" cy="51961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53400" y="4129088"/>
            <a:ext cx="2343150" cy="885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604" r="-153" b="7154"/>
          <a:stretch/>
        </p:blipFill>
        <p:spPr>
          <a:xfrm>
            <a:off x="1156396" y="842963"/>
            <a:ext cx="9886952" cy="52150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80" b="22443"/>
          <a:stretch/>
        </p:blipFill>
        <p:spPr>
          <a:xfrm>
            <a:off x="1168817" y="840657"/>
            <a:ext cx="9906860" cy="51766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5123" y="813620"/>
            <a:ext cx="9837173" cy="5223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02" b="17607"/>
          <a:stretch/>
        </p:blipFill>
        <p:spPr>
          <a:xfrm>
            <a:off x="1150374" y="810177"/>
            <a:ext cx="9851923" cy="52071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34116" y="5456903"/>
            <a:ext cx="2123768" cy="339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810517"/>
            <a:ext cx="4132385" cy="5236965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136" y="770913"/>
            <a:ext cx="9961727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81" b="16873"/>
          <a:stretch/>
        </p:blipFill>
        <p:spPr>
          <a:xfrm>
            <a:off x="1179871" y="818478"/>
            <a:ext cx="9849410" cy="52053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150" y="842724"/>
            <a:ext cx="9786938" cy="5200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63" b="14040"/>
          <a:stretch/>
        </p:blipFill>
        <p:spPr>
          <a:xfrm>
            <a:off x="1194619" y="848031"/>
            <a:ext cx="9837175" cy="51619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06581" y="4070555"/>
            <a:ext cx="2109019" cy="501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5863" y="837950"/>
            <a:ext cx="9844087" cy="52199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79871" y="859771"/>
            <a:ext cx="9814231" cy="51614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6955" y="824389"/>
            <a:ext cx="7558089" cy="520922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5136" y="770913"/>
            <a:ext cx="9961727" cy="5316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9369" y="813005"/>
            <a:ext cx="9807676" cy="52347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04/02/2021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96" b="25426"/>
          <a:stretch/>
        </p:blipFill>
        <p:spPr>
          <a:xfrm>
            <a:off x="1175658" y="848744"/>
            <a:ext cx="9882164" cy="51943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55473" y="1922408"/>
            <a:ext cx="9722533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de feu</a:t>
            </a: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2021-02-02T13:38:51Z</dcterms:created>
  <dcterms:modified xsi:type="dcterms:W3CDTF">2021-02-04T19:37:07Z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