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P8a2bfhLYEoi7Ozhw3L/g==" hashData="77YWUH6OFO1Ain1OpicpP21xrgHYQrqfQkbuYTl9a8JcZ0BN38OimE8P69AxIINezHflTi4MikwAJp66NYyd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  <p:sndAc>
          <p:stSnd loop="1">
            <p:snd r:embed="rId3" name="Biscaya - James Last.wav"/>
          </p:stSnd>
        </p:sndAc>
      </p:transition>
    </mc:Choice>
    <mc:Fallback>
      <p:transition spd="slow" advTm="14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0973" t="73931" r="5361" b="21118"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436" b="14411"/>
          <a:stretch/>
        </p:blipFill>
        <p:spPr>
          <a:xfrm>
            <a:off x="1165123" y="811161"/>
            <a:ext cx="9881419" cy="520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376" r="1074" b="13226"/>
          <a:stretch/>
        </p:blipFill>
        <p:spPr>
          <a:xfrm>
            <a:off x="1179871" y="855406"/>
            <a:ext cx="9807677" cy="5191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50374" y="810517"/>
            <a:ext cx="9881420" cy="523696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59" b="29302"/>
          <a:stretch/>
        </p:blipFill>
        <p:spPr>
          <a:xfrm>
            <a:off x="1155249" y="829902"/>
            <a:ext cx="9861796" cy="5187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043" r="180" b="9893"/>
          <a:stretch/>
        </p:blipFill>
        <p:spPr>
          <a:xfrm>
            <a:off x="1165123" y="825910"/>
            <a:ext cx="9851921" cy="520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7" b="26740"/>
          <a:stretch/>
        </p:blipFill>
        <p:spPr>
          <a:xfrm>
            <a:off x="1183989" y="813618"/>
            <a:ext cx="9831385" cy="5203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6" b="11722"/>
          <a:stretch/>
        </p:blipFill>
        <p:spPr>
          <a:xfrm>
            <a:off x="1179871" y="844027"/>
            <a:ext cx="9843780" cy="5188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2021-02-02T13:38:51Z</dcterms:created>
  <dcterms:modified xsi:type="dcterms:W3CDTF">2021-02-04T19:23:45Z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