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gcbpPYoow3b/OnkfO/NfA==" hashData="zfFKkkNF0DZtLUH8eWLhAsKLAvpAjXI4cuUOc76Eop1vvC19EWk7N3U4yBboUU52vQvqXv0Dd98WNJYJic1ab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36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6483B1-B58F-4AF5-ACD4-850EFD8186FD}" type="datetimeFigureOut">
              <a:rPr lang="fr-FR" smtClean="0"/>
              <a:t>02/02/2021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DA106B-BA80-4CCA-BB8F-507384F8F9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134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6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09224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91033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610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5693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4003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44891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90143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18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5015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13545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65696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49800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8607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7130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F5204-E9FA-4707-93E8-17F51A23B552}" type="datetime1">
              <a:rPr lang="fr-FR" smtClean="0"/>
              <a:t>02/02/2021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350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7C59-D686-4148-BD18-365DEDF5A932}" type="datetime1">
              <a:rPr lang="fr-FR" smtClean="0"/>
              <a:t>02/02/2021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7247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6EB89-A0EC-4ACE-B0D3-71F038AB5C9F}" type="datetime1">
              <a:rPr lang="fr-FR" smtClean="0"/>
              <a:t>02/02/2021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641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E7F-B373-413E-920E-D97182D310B0}" type="datetime1">
              <a:rPr lang="fr-FR" smtClean="0"/>
              <a:t>02/02/2021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16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3DE-C25A-4AAC-946E-6EAA417C8F95}" type="datetime1">
              <a:rPr lang="fr-FR" smtClean="0"/>
              <a:t>02/02/2021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6B7A-FDA3-4209-87F4-8C77C591B475}" type="datetime1">
              <a:rPr lang="fr-FR" smtClean="0"/>
              <a:t>02/02/2021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0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06B4-9C2E-40E4-BB9F-D51F9187D0FB}" type="datetime1">
              <a:rPr lang="fr-FR" smtClean="0"/>
              <a:t>02/02/2021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16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861B0-6166-45FD-8073-A6B7CA911316}" type="datetime1">
              <a:rPr lang="fr-FR" smtClean="0"/>
              <a:t>02/02/2021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131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0E00C-6922-4D0F-B8BA-D064CBC5DC00}" type="datetime1">
              <a:rPr lang="fr-FR" smtClean="0"/>
              <a:t>02/02/2021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835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1FC63-252F-4CA3-A4DE-B399441D38E4}" type="datetime1">
              <a:rPr lang="fr-FR" smtClean="0"/>
              <a:t>02/02/2021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759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4537-AA55-447B-879D-23CD7BC16C23}" type="datetime1">
              <a:rPr lang="fr-FR" smtClean="0"/>
              <a:t>02/02/2021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48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7000">
              <a:schemeClr val="tx1"/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050AC-487A-480F-BD34-AFD5C8FA4DA4}" type="datetime1">
              <a:rPr lang="fr-FR" smtClean="0"/>
              <a:t>02/02/2021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740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-96" b="25426"/>
          <a:stretch/>
        </p:blipFill>
        <p:spPr>
          <a:xfrm>
            <a:off x="1175658" y="848744"/>
            <a:ext cx="9882164" cy="5194317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55473" y="1922408"/>
            <a:ext cx="9722533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emme de feu</a:t>
            </a:r>
          </a:p>
          <a:p>
            <a:r>
              <a:rPr lang="fr-FR" sz="9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N°2</a:t>
            </a:r>
            <a:endParaRPr lang="fr-FR" sz="9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19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  <p:sndAc>
          <p:stSnd loop="1">
            <p:snd r:embed="rId3" name="Biscaya - James Last.wav"/>
          </p:stSnd>
        </p:sndAc>
      </p:transition>
    </mc:Choice>
    <mc:Fallback>
      <p:transition spd="slow" advTm="14000">
        <p:wedge/>
        <p:sndAc>
          <p:stSnd loop="1">
            <p:snd r:embed="rId3" name="Biscaya - James La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r="-483" b="13983"/>
          <a:stretch/>
        </p:blipFill>
        <p:spPr>
          <a:xfrm>
            <a:off x="1143000" y="846747"/>
            <a:ext cx="9901239" cy="5196161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70973" t="73931" r="5361" b="21118"/>
          <a:stretch/>
        </p:blipFill>
        <p:spPr>
          <a:xfrm>
            <a:off x="8153400" y="4129088"/>
            <a:ext cx="2343150" cy="8858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8554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604" r="-153" b="7154"/>
          <a:stretch/>
        </p:blipFill>
        <p:spPr>
          <a:xfrm>
            <a:off x="1156396" y="842963"/>
            <a:ext cx="9886952" cy="52150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06929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958" r="261" b="7708"/>
          <a:stretch/>
        </p:blipFill>
        <p:spPr>
          <a:xfrm>
            <a:off x="1171576" y="811329"/>
            <a:ext cx="9886950" cy="5273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11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5123" y="813620"/>
            <a:ext cx="9837173" cy="5223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1293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38" b="18124"/>
          <a:stretch/>
        </p:blipFill>
        <p:spPr>
          <a:xfrm>
            <a:off x="1171575" y="812007"/>
            <a:ext cx="9869409" cy="5226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858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810517"/>
            <a:ext cx="4132385" cy="5236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117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407" b="20166"/>
          <a:stretch/>
        </p:blipFill>
        <p:spPr>
          <a:xfrm>
            <a:off x="1185863" y="842010"/>
            <a:ext cx="9867185" cy="5213436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5420" t="79055" r="33874" b="15737"/>
          <a:stretch/>
        </p:blipFill>
        <p:spPr>
          <a:xfrm>
            <a:off x="4422112" y="5157787"/>
            <a:ext cx="3347775" cy="457201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225994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0150" y="842724"/>
            <a:ext cx="9786938" cy="5200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39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72" b="13024"/>
          <a:stretch/>
        </p:blipFill>
        <p:spPr>
          <a:xfrm>
            <a:off x="1185862" y="822007"/>
            <a:ext cx="9829801" cy="520731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40793" t="93724" r="40308" b="1611"/>
          <a:stretch/>
        </p:blipFill>
        <p:spPr>
          <a:xfrm>
            <a:off x="5343524" y="5414963"/>
            <a:ext cx="1857375" cy="385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4659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863" y="837950"/>
            <a:ext cx="9844087" cy="5219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4297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90" b="23761"/>
          <a:stretch/>
        </p:blipFill>
        <p:spPr>
          <a:xfrm>
            <a:off x="1171576" y="826472"/>
            <a:ext cx="9907944" cy="5202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608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6955" y="824389"/>
            <a:ext cx="7558089" cy="5209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73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65" b="18917"/>
          <a:stretch/>
        </p:blipFill>
        <p:spPr>
          <a:xfrm>
            <a:off x="1185863" y="843902"/>
            <a:ext cx="9842755" cy="5213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618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96" b="25426"/>
          <a:stretch/>
        </p:blipFill>
        <p:spPr>
          <a:xfrm>
            <a:off x="1175658" y="848744"/>
            <a:ext cx="9882164" cy="5194317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55473" y="1922408"/>
            <a:ext cx="9722533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C’était</a:t>
            </a:r>
          </a:p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Femme de feu</a:t>
            </a:r>
          </a:p>
        </p:txBody>
      </p:sp>
    </p:spTree>
    <p:extLst>
      <p:ext uri="{BB962C8B-B14F-4D97-AF65-F5344CB8AC3E}">
        <p14:creationId xmlns:p14="http://schemas.microsoft.com/office/powerpoint/2010/main" val="2202281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100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2021-02-02T13:38:51Z</dcterms:created>
  <dcterms:modified xsi:type="dcterms:W3CDTF">2021-02-02T17:16:50Z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