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wcblKOLZSvbk4QFsqJttQ==" hashData="0aBJY2DUjP9XAVDUvn085buinR4Zg96SFJBRfm/ltw5Ul2stZgLV8+ELz46FRer9Md3wESiGSvpbwIAzSIHl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80" r="650" b="5082"/>
          <a:stretch/>
        </p:blipFill>
        <p:spPr>
          <a:xfrm>
            <a:off x="1143001" y="828675"/>
            <a:ext cx="9877670" cy="52367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49523"/>
            <a:ext cx="9829800" cy="5173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67" t="10196" r="3602" b="13333"/>
          <a:stretch/>
        </p:blipFill>
        <p:spPr>
          <a:xfrm>
            <a:off x="1157289" y="828675"/>
            <a:ext cx="9901236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50" r="-127" b="15920"/>
          <a:stretch/>
        </p:blipFill>
        <p:spPr>
          <a:xfrm>
            <a:off x="1183011" y="857250"/>
            <a:ext cx="9861228" cy="5157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077" r="207" b="13181"/>
          <a:stretch/>
        </p:blipFill>
        <p:spPr>
          <a:xfrm>
            <a:off x="1181100" y="831787"/>
            <a:ext cx="9829800" cy="5194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97" t="19433" r="1128" b="23812"/>
          <a:stretch/>
        </p:blipFill>
        <p:spPr>
          <a:xfrm>
            <a:off x="1188244" y="838975"/>
            <a:ext cx="9815511" cy="5180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2021-02-02T13:38:51Z</dcterms:created>
  <dcterms:modified xsi:type="dcterms:W3CDTF">2021-02-05T15:57:41Z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