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rn+RPVV5o2QiHC/+T0YTw==" hashData="aaurjl1NAmWiUnC4EdpMrsW/Yh7ReqOWX9bfbEbvzxsHJaOroNJ8V67WZvvyjfXrPvWOVtwUxIrqKpb9LJ07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Biscaya - James Last.wav"/>
          </p:stSnd>
        </p:sndAc>
      </p:transition>
    </mc:Choice>
    <mc:Fallback>
      <p:transition spd="slow" advTm="14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0973" t="73931" r="5361" b="21118"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00" b="9346"/>
          <a:stretch/>
        </p:blipFill>
        <p:spPr>
          <a:xfrm>
            <a:off x="1214438" y="841171"/>
            <a:ext cx="9872662" cy="5202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00" r="97" b="15000"/>
          <a:stretch/>
        </p:blipFill>
        <p:spPr>
          <a:xfrm>
            <a:off x="1171575" y="829059"/>
            <a:ext cx="9844087" cy="5200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22025"/>
          <a:stretch/>
        </p:blipFill>
        <p:spPr>
          <a:xfrm>
            <a:off x="1171575" y="819149"/>
            <a:ext cx="9844088" cy="5232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97" r="-421" b="9866"/>
          <a:stretch/>
        </p:blipFill>
        <p:spPr>
          <a:xfrm>
            <a:off x="1171575" y="814388"/>
            <a:ext cx="9901238" cy="524415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0796" t="53543" r="53270" b="40189"/>
          <a:stretch/>
        </p:blipFill>
        <p:spPr>
          <a:xfrm>
            <a:off x="2209800" y="3143732"/>
            <a:ext cx="3557587" cy="58546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154" r="100" b="31308"/>
          <a:stretch/>
        </p:blipFill>
        <p:spPr>
          <a:xfrm>
            <a:off x="1171575" y="838759"/>
            <a:ext cx="9848249" cy="521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26" b="31418"/>
          <a:stretch/>
        </p:blipFill>
        <p:spPr>
          <a:xfrm>
            <a:off x="1185863" y="804863"/>
            <a:ext cx="9911352" cy="522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2021-02-02T13:38:51Z</dcterms:created>
  <dcterms:modified xsi:type="dcterms:W3CDTF">2021-02-02T15:39:49Z</dcterms:modified>
  <cp:contentStatus/>
</cp:coreProperties>
</file>