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5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XCubLTapmRqva0KAVddRA==" hashData="HGqvIi9E/R8UUE2Y3E+js5h1IhE3lPM5k/+g8OFiKzQC7mNv/KnjIPsHQQzqCcMd02C9ulKk0CGCEf2tV7bN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69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7"/>
          <a:stretch/>
        </p:blipFill>
        <p:spPr>
          <a:xfrm>
            <a:off x="3478105" y="1384268"/>
            <a:ext cx="5085969" cy="4089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92148" y="73073"/>
            <a:ext cx="8043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d’Amour 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486379_mouthuy_003.wav"/>
          </p:stSnd>
        </p:sndAc>
      </p:transition>
    </mc:Choice>
    <mc:Fallback>
      <p:transition spd="slow" advTm="13000">
        <p:wedge/>
        <p:sndAc>
          <p:stSnd loop="1">
            <p:snd r:embed="rId3" name="486379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2375" y="676778"/>
            <a:ext cx="7447486" cy="54324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287" y="340955"/>
            <a:ext cx="5897217" cy="613846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93867" y="747926"/>
            <a:ext cx="7412742" cy="5268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/>
          <a:stretch/>
        </p:blipFill>
        <p:spPr>
          <a:xfrm>
            <a:off x="2397110" y="747753"/>
            <a:ext cx="7397780" cy="536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5170" y="649357"/>
            <a:ext cx="7410552" cy="54996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2" y="181542"/>
            <a:ext cx="6149009" cy="631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6" t="6276" r="2451" b="11237"/>
          <a:stretch/>
        </p:blipFill>
        <p:spPr>
          <a:xfrm>
            <a:off x="2379610" y="1050235"/>
            <a:ext cx="7432779" cy="4757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452" y="255254"/>
            <a:ext cx="6533322" cy="61200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5636" y="667439"/>
            <a:ext cx="7381460" cy="5454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797" y="967408"/>
            <a:ext cx="7884845" cy="473375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293045"/>
            <a:ext cx="6771861" cy="62111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213113" y="945904"/>
            <a:ext cx="7661337" cy="49778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729" y="239106"/>
            <a:ext cx="6400801" cy="616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92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93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2021-04-24T11:53:14Z</dcterms:created>
  <dcterms:modified xsi:type="dcterms:W3CDTF">2021-05-02T08:00:39Z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