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58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IDNK27JhJwMrBcolGXSYA==" hashData="5LgjSW6s24p3h+6y0L0a1yLJ7+3G+TuyptVofdaG346DMXSLLJoVmUXT9nAH7VhJObvg7XjmQyCmrN2YWmZe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38690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02/05/2021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02/05/2021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02/05/2021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02/05/2021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02/05/2021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467"/>
          <a:stretch/>
        </p:blipFill>
        <p:spPr>
          <a:xfrm>
            <a:off x="3478105" y="1384268"/>
            <a:ext cx="5085969" cy="40894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2092148" y="73073"/>
            <a:ext cx="80438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Femme d’Amour 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486379_mouthuy_003.wav"/>
          </p:stSnd>
        </p:sndAc>
      </p:transition>
    </mc:Choice>
    <mc:Fallback>
      <p:transition spd="slow" advTm="13000">
        <p:wedge/>
        <p:sndAc>
          <p:stSnd loop="1">
            <p:snd r:embed="rId3" name="486379_mouthuy_00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66" b="28670"/>
          <a:stretch/>
        </p:blipFill>
        <p:spPr>
          <a:xfrm>
            <a:off x="2093843" y="1154787"/>
            <a:ext cx="8030818" cy="4563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3287" y="340955"/>
            <a:ext cx="5897217" cy="613846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70" b="24062"/>
          <a:stretch/>
        </p:blipFill>
        <p:spPr>
          <a:xfrm>
            <a:off x="2001079" y="1242013"/>
            <a:ext cx="8097078" cy="432443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1"/>
          <a:stretch/>
        </p:blipFill>
        <p:spPr>
          <a:xfrm>
            <a:off x="2397110" y="747753"/>
            <a:ext cx="7397780" cy="53624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5148" y="460562"/>
            <a:ext cx="7341703" cy="57426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2" y="181542"/>
            <a:ext cx="6149009" cy="63172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286" y="678665"/>
            <a:ext cx="7431331" cy="54305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452" y="255254"/>
            <a:ext cx="6533322" cy="6120081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8"/>
          <a:stretch/>
        </p:blipFill>
        <p:spPr>
          <a:xfrm>
            <a:off x="2302316" y="675861"/>
            <a:ext cx="7644555" cy="53141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33797" y="967408"/>
            <a:ext cx="7884845" cy="473375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79" b="25994"/>
          <a:stretch/>
        </p:blipFill>
        <p:spPr>
          <a:xfrm>
            <a:off x="2350734" y="649563"/>
            <a:ext cx="7490532" cy="55588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44"/>
          <a:stretch/>
        </p:blipFill>
        <p:spPr>
          <a:xfrm>
            <a:off x="2213113" y="945904"/>
            <a:ext cx="7661337" cy="4977818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729" y="239106"/>
            <a:ext cx="6400801" cy="616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927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311494">
            <a:off x="4821026" y="-89817"/>
            <a:ext cx="2851159" cy="7152267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463511" y="309966"/>
            <a:ext cx="3115159" cy="6245817"/>
          </a:xfrm>
          <a:prstGeom prst="ellipse">
            <a:avLst/>
          </a:prstGeom>
          <a:noFill/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noFill/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02/05/2021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1643062"/>
            <a:ext cx="4762500" cy="35718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93</Words>
  <Application>Microsoft Office PowerPoint</Application>
  <PresentationFormat>Grand écran</PresentationFormat>
  <Paragraphs>61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2021-04-24T11:53:14Z</dcterms:created>
  <dcterms:modified xsi:type="dcterms:W3CDTF">2021-05-02T07:50:29Z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