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5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eIVUwr5+0Vo3nlWRpQNAw==" hashData="VjeJD4XoBBQM3jd6l2GIFPF8G6xeUGeWs9uq/yGwFw7ZxRLjmJvJGC1/PB0orDeJ8u00lFvJMlyI8FJvYWXu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69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67"/>
          <a:stretch/>
        </p:blipFill>
        <p:spPr>
          <a:xfrm>
            <a:off x="3478105" y="1384268"/>
            <a:ext cx="5085969" cy="4089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92148" y="73073"/>
            <a:ext cx="8043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</a:t>
            </a:r>
            <a:r>
              <a:rPr lang="fr-FR" sz="5400" b="1" spc="5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d’Amour </a:t>
            </a:r>
            <a:r>
              <a:rPr lang="fr-FR" sz="5400" b="1" spc="5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486379_mouthuy_003.wav"/>
          </p:stSnd>
        </p:sndAc>
      </p:transition>
    </mc:Choice>
    <mc:Fallback>
      <p:transition spd="slow" advTm="13000">
        <p:wedge/>
        <p:sndAc>
          <p:stSnd loop="1">
            <p:snd r:embed="rId3" name="486379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92" t="10202" r="3422" b="10456"/>
          <a:stretch/>
        </p:blipFill>
        <p:spPr>
          <a:xfrm>
            <a:off x="2173357" y="685439"/>
            <a:ext cx="7845286" cy="504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287" y="340955"/>
            <a:ext cx="5897217" cy="613846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095" y="915990"/>
            <a:ext cx="7911547" cy="4984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1"/>
          <a:stretch/>
        </p:blipFill>
        <p:spPr>
          <a:xfrm>
            <a:off x="2397110" y="747753"/>
            <a:ext cx="7397780" cy="5362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15" b="9504"/>
          <a:stretch/>
        </p:blipFill>
        <p:spPr>
          <a:xfrm>
            <a:off x="2186609" y="977358"/>
            <a:ext cx="7739269" cy="4853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2" y="181542"/>
            <a:ext cx="6149009" cy="631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72" b="10733"/>
          <a:stretch/>
        </p:blipFill>
        <p:spPr>
          <a:xfrm>
            <a:off x="2186610" y="1002467"/>
            <a:ext cx="7885042" cy="48941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452" y="255254"/>
            <a:ext cx="6533322" cy="61200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6" b="8589"/>
          <a:stretch/>
        </p:blipFill>
        <p:spPr>
          <a:xfrm>
            <a:off x="2181937" y="775914"/>
            <a:ext cx="7810202" cy="4988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797" y="967408"/>
            <a:ext cx="7884845" cy="473375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 b="8841"/>
          <a:stretch/>
        </p:blipFill>
        <p:spPr>
          <a:xfrm>
            <a:off x="2213113" y="964838"/>
            <a:ext cx="7765774" cy="49283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2213113" y="945904"/>
            <a:ext cx="7661337" cy="49778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729" y="239106"/>
            <a:ext cx="6400801" cy="616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92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93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2021-04-24T11:53:14Z</dcterms:created>
  <dcterms:modified xsi:type="dcterms:W3CDTF">2021-05-02T07:41:47Z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