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58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i5/0IAAk00QLGjH15SkQ==" hashData="ZiUK7lAf/YJOMgQbQ3gvh+HfTO8XBiS64sL2hMvdg41F5KJVjHKCPcJPkj+icIs+LcIhCfxQMAE5QxZYsPCU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690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67"/>
          <a:stretch/>
        </p:blipFill>
        <p:spPr>
          <a:xfrm>
            <a:off x="3478105" y="1384268"/>
            <a:ext cx="5085969" cy="4089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092148" y="73073"/>
            <a:ext cx="8043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d’Amour 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486379_mouthuy_003.wav"/>
          </p:stSnd>
        </p:sndAc>
      </p:transition>
    </mc:Choice>
    <mc:Fallback>
      <p:transition spd="slow" advTm="13000">
        <p:wedge/>
        <p:sndAc>
          <p:stSnd loop="1">
            <p:snd r:embed="rId3" name="486379_mouthuy_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171918" y="855314"/>
            <a:ext cx="7848164" cy="4949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3287" y="340955"/>
            <a:ext cx="5897217" cy="613846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835"/>
          <a:stretch/>
        </p:blipFill>
        <p:spPr>
          <a:xfrm>
            <a:off x="2238629" y="889520"/>
            <a:ext cx="7775862" cy="4914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1"/>
          <a:stretch/>
        </p:blipFill>
        <p:spPr>
          <a:xfrm>
            <a:off x="2397110" y="747753"/>
            <a:ext cx="7397780" cy="5362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10166"/>
          <a:stretch/>
        </p:blipFill>
        <p:spPr>
          <a:xfrm>
            <a:off x="2136935" y="829535"/>
            <a:ext cx="7918130" cy="4974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252" y="181542"/>
            <a:ext cx="6149009" cy="631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452" y="255254"/>
            <a:ext cx="6533322" cy="612008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2" b="10428"/>
          <a:stretch/>
        </p:blipFill>
        <p:spPr>
          <a:xfrm>
            <a:off x="2176469" y="982980"/>
            <a:ext cx="7839061" cy="4892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797" y="967408"/>
            <a:ext cx="7884845" cy="473375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674" t="193" r="9565" b="9372"/>
          <a:stretch/>
        </p:blipFill>
        <p:spPr>
          <a:xfrm>
            <a:off x="2172182" y="957470"/>
            <a:ext cx="7847636" cy="49430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2213113" y="945904"/>
            <a:ext cx="7661337" cy="49778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729" y="239106"/>
            <a:ext cx="6400801" cy="616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927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93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2021-04-24T11:53:14Z</dcterms:created>
  <dcterms:modified xsi:type="dcterms:W3CDTF">2021-05-02T07:32:32Z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