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58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aqI1xV+ZNtAjPTpGFotYw==" hashData="GYHcf4aEuVxtCV8ZWEdawNaNsFbcRuIYnCCRb9U1vQOOEUfFzQHoW3yT6Sm05PllhM4dHvQeg9/eqcLdwsDg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8690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100000">
              <a:srgbClr val="92D050"/>
            </a:gs>
            <a:gs pos="64000">
              <a:schemeClr val="tx1"/>
            </a:gs>
            <a:gs pos="72000">
              <a:srgbClr val="FFFF00"/>
            </a:gs>
            <a:gs pos="78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467"/>
          <a:stretch/>
        </p:blipFill>
        <p:spPr>
          <a:xfrm>
            <a:off x="3478105" y="1384268"/>
            <a:ext cx="5085969" cy="40894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092148" y="73073"/>
            <a:ext cx="80438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Femme d’Amour N°1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486379_mouthuy_003.wav"/>
          </p:stSnd>
        </p:sndAc>
      </p:transition>
    </mc:Choice>
    <mc:Fallback>
      <p:transition spd="slow" advTm="13000">
        <p:wedge/>
        <p:sndAc>
          <p:stSnd loop="1">
            <p:snd r:embed="rId3" name="486379_mouthuy_00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6428" y="1232452"/>
            <a:ext cx="8166810" cy="4386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3287" y="340955"/>
            <a:ext cx="5897217" cy="613846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1601" y="1497495"/>
            <a:ext cx="8551842" cy="38197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1"/>
          <a:stretch/>
        </p:blipFill>
        <p:spPr>
          <a:xfrm>
            <a:off x="2397110" y="747753"/>
            <a:ext cx="7397780" cy="53624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7913" y="457431"/>
            <a:ext cx="7169426" cy="58853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252" y="181542"/>
            <a:ext cx="6149009" cy="63172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1"/>
          <a:stretch/>
        </p:blipFill>
        <p:spPr>
          <a:xfrm>
            <a:off x="2605968" y="506350"/>
            <a:ext cx="7078399" cy="58016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452" y="255254"/>
            <a:ext cx="6533322" cy="612008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213" y="1222513"/>
            <a:ext cx="7997573" cy="44129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3797" y="967408"/>
            <a:ext cx="7884845" cy="473375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10497"/>
          <a:stretch/>
        </p:blipFill>
        <p:spPr>
          <a:xfrm>
            <a:off x="2192803" y="980013"/>
            <a:ext cx="7806394" cy="48979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44"/>
          <a:stretch/>
        </p:blipFill>
        <p:spPr>
          <a:xfrm>
            <a:off x="2213113" y="945904"/>
            <a:ext cx="7661337" cy="49778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729" y="239106"/>
            <a:ext cx="6400801" cy="6166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89272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93</Words>
  <Application>Microsoft Office PowerPoint</Application>
  <PresentationFormat>Grand écran</PresentationFormat>
  <Paragraphs>61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2021-04-24T11:53:14Z</dcterms:created>
  <dcterms:modified xsi:type="dcterms:W3CDTF">2021-05-02T07:23:22Z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