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7" r:id="rId11"/>
    <p:sldId id="265" r:id="rId12"/>
    <p:sldId id="264" r:id="rId13"/>
    <p:sldId id="266" r:id="rId14"/>
    <p:sldId id="269" r:id="rId15"/>
    <p:sldId id="271" r:id="rId16"/>
    <p:sldId id="272" r:id="rId17"/>
    <p:sldId id="270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71zOjgq6pw1iiKiKvVDYA==" hashData="IJFuzMRYi3Esoph4rfrNyyuEvi2DJekqIzY6hnrzbzFB18w2gQTHU0hPmMsL1i70Qn1v9lArxhhZWo48jalA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6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10C6E-76FA-425C-A75B-9DB7D86B205E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C0EC4-9733-4200-BFFC-4BBC763BEE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8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721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76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702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241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81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850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80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31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614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777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132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7392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100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023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3787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8098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3396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37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09D2A-27EE-42BD-9980-6DA950C0256A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55A51-3E40-4F51-AC75-65256EB1FA5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6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734E-F77B-47A8-8F2D-42585438FC46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54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D97-6D36-4EAD-ABBB-6F7DD14816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1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D301C-3052-4C1C-B888-E333C413CB56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24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B90EC-4AD7-4619-AC90-9DDC0539E5EB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8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22C4C-2E90-48EB-97FE-5E8E58CBFD98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93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F3509-F46F-4FFF-9922-6630D8B19FF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80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E5A3-E0B4-4BF9-BA80-510F7D532D76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46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6C9-0C5F-4CEE-8CA9-55D08B5C2919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5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044D-0865-4CC9-AAA7-F4EFF5310D2C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53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FFC000"/>
            </a:gs>
            <a:gs pos="23000">
              <a:schemeClr val="accent2">
                <a:lumMod val="89000"/>
              </a:schemeClr>
            </a:gs>
            <a:gs pos="92000">
              <a:schemeClr val="bg1"/>
            </a:gs>
            <a:gs pos="65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32929-5ADA-44C2-BF61-29A45BDB71EE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79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03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193" y="1274164"/>
            <a:ext cx="9713628" cy="42572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2490" y="2551837"/>
            <a:ext cx="784702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L'humour, une arme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contre la maladie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2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3094" y="1255058"/>
            <a:ext cx="4356847" cy="435684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060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1" y="1282700"/>
            <a:ext cx="6548717" cy="431432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227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2753" y="1205753"/>
            <a:ext cx="4388223" cy="438822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63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9988" y="1272988"/>
            <a:ext cx="4294093" cy="42940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276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9647" y="1232647"/>
            <a:ext cx="4307541" cy="430754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73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4812" y="1268506"/>
            <a:ext cx="4271682" cy="427168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015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317" y="1243733"/>
            <a:ext cx="7697357" cy="432334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8950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9988" y="1241612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030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540" y="1228164"/>
            <a:ext cx="4370295" cy="437029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322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541" y="1241611"/>
            <a:ext cx="4356848" cy="435684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996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3094" y="1246094"/>
            <a:ext cx="4320988" cy="432098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7824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541" y="1214717"/>
            <a:ext cx="4383742" cy="438374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4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8" b="4824"/>
          <a:stretch/>
        </p:blipFill>
        <p:spPr>
          <a:xfrm>
            <a:off x="3092824" y="1250576"/>
            <a:ext cx="6028822" cy="430858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542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470" y="1218919"/>
            <a:ext cx="5109883" cy="438172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536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3094" y="1246094"/>
            <a:ext cx="4365812" cy="436581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066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139</Words>
  <Application>Microsoft Office PowerPoint</Application>
  <PresentationFormat>Grand écran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2020-09-08T17:55:14Z</dcterms:created>
  <dcterms:modified xsi:type="dcterms:W3CDTF">2020-09-09T14:21:16Z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