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WlNPQRHSxhtVAhrzG+51g==" hashData="qP/YK2hY7hfhKczdp3SAzYISRbM2DOu5vIaAP4+oPHvnRxo8I11go03onjjR+1eq3C/ly/hJkjjirFB76Mw5y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0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29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5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2828835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N°9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269" y="1119913"/>
            <a:ext cx="8119462" cy="457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46" r="347" b="16981"/>
          <a:stretch/>
        </p:blipFill>
        <p:spPr>
          <a:xfrm>
            <a:off x="1397479" y="1052423"/>
            <a:ext cx="9437298" cy="46410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153" r="1304" b="4376"/>
          <a:stretch/>
        </p:blipFill>
        <p:spPr>
          <a:xfrm>
            <a:off x="3786996" y="1139005"/>
            <a:ext cx="4618008" cy="4579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1157287"/>
            <a:ext cx="6858000" cy="4543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308"/>
          <a:stretch/>
        </p:blipFill>
        <p:spPr>
          <a:xfrm>
            <a:off x="2652345" y="1164884"/>
            <a:ext cx="6917790" cy="45282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8" t="1588" r="2381" b="6870"/>
          <a:stretch/>
        </p:blipFill>
        <p:spPr>
          <a:xfrm>
            <a:off x="3387430" y="1120543"/>
            <a:ext cx="5447619" cy="46169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5" t="15481" r="2652" b="16015"/>
          <a:stretch/>
        </p:blipFill>
        <p:spPr>
          <a:xfrm>
            <a:off x="1915064" y="1161514"/>
            <a:ext cx="8195094" cy="45047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064" y="1123243"/>
            <a:ext cx="8488393" cy="454378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61512" t="72477" r="10250" b="16143"/>
          <a:stretch/>
        </p:blipFill>
        <p:spPr>
          <a:xfrm>
            <a:off x="7027077" y="4468483"/>
            <a:ext cx="2398144" cy="82813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154620"/>
            <a:ext cx="6568440" cy="454295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68" b="18213"/>
          <a:stretch/>
        </p:blipFill>
        <p:spPr>
          <a:xfrm>
            <a:off x="2087592" y="1164252"/>
            <a:ext cx="8057072" cy="4483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2" t="10579" r="2279" b="11652"/>
          <a:stretch/>
        </p:blipFill>
        <p:spPr>
          <a:xfrm>
            <a:off x="2526567" y="1137715"/>
            <a:ext cx="7138866" cy="45368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515" y="1118840"/>
            <a:ext cx="5023449" cy="46203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7" t="12054" r="486" b="12564"/>
          <a:stretch/>
        </p:blipFill>
        <p:spPr>
          <a:xfrm>
            <a:off x="2265871" y="1158445"/>
            <a:ext cx="7660257" cy="4541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879" y="1143000"/>
            <a:ext cx="7539487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498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94" y="2854018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108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2020-12-08T09:38:30Z</dcterms:created>
  <dcterms:modified xsi:type="dcterms:W3CDTF">2020-12-09T15:05:13Z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