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RYOtzV6Ffc47c/jeLu7qw==" hashData="DlUHbXX4PU/jhZMDd6NCdOEBN2zypgBbDGa5gOkASD2vl/bLpZk8x+tZ1+EwXHHTQMQwQCuMR0fMCtNwu3//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1145342"/>
            <a:ext cx="6136323" cy="4526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15149"/>
            <a:ext cx="4314825" cy="4581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64961"/>
            <a:ext cx="4243388" cy="4528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72390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1156989"/>
            <a:ext cx="6496942" cy="4558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075" y="1080142"/>
            <a:ext cx="6557963" cy="4600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050" y="112395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92" b="5613"/>
          <a:stretch/>
        </p:blipFill>
        <p:spPr>
          <a:xfrm>
            <a:off x="3888958" y="1083891"/>
            <a:ext cx="4414084" cy="4644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98" b="9863"/>
          <a:stretch/>
        </p:blipFill>
        <p:spPr>
          <a:xfrm>
            <a:off x="3715702" y="1148550"/>
            <a:ext cx="4791075" cy="4515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759" y="1167389"/>
            <a:ext cx="4652962" cy="4523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5" y="1120701"/>
            <a:ext cx="6057900" cy="4602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115" y="1144544"/>
            <a:ext cx="4286250" cy="4568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1883" y="1047750"/>
            <a:ext cx="4938713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75" y="1126731"/>
            <a:ext cx="4286250" cy="4558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2020-12-08T09:38:30Z</dcterms:created>
  <dcterms:modified xsi:type="dcterms:W3CDTF">2020-12-09T14:03:58Z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