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DC1IDcqiIchaOPe1h7Ohg==" hashData="oSo07Hrn0tel4QQdeLO072w+VzRBJjMW34fTKVdLSv2nnjatZh+BcNhqRpwQCn5QYVrzGwpLFCOpMO+w5rLv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50681" cy="521668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97" r="531"/>
          <a:stretch/>
        </p:blipFill>
        <p:spPr>
          <a:xfrm>
            <a:off x="1959346" y="1155654"/>
            <a:ext cx="8338868" cy="4307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442" y="1152810"/>
            <a:ext cx="6738308" cy="4505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257" y="1173193"/>
            <a:ext cx="6003985" cy="45029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132" y="1138686"/>
            <a:ext cx="7539487" cy="4576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919" y="1146019"/>
            <a:ext cx="5434641" cy="452024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087" y="1154799"/>
            <a:ext cx="8160587" cy="4523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03" y="1138112"/>
            <a:ext cx="7573993" cy="453605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3" r="408" b="2687"/>
          <a:stretch/>
        </p:blipFill>
        <p:spPr>
          <a:xfrm>
            <a:off x="3774281" y="1133299"/>
            <a:ext cx="4643437" cy="4545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541" y="1127805"/>
            <a:ext cx="4446917" cy="4556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9" y="1104391"/>
            <a:ext cx="6568441" cy="4554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5" r="468" b="5660"/>
          <a:stretch/>
        </p:blipFill>
        <p:spPr>
          <a:xfrm>
            <a:off x="3937383" y="1137174"/>
            <a:ext cx="4347713" cy="4537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1742" r="491" b="13403"/>
          <a:stretch/>
        </p:blipFill>
        <p:spPr>
          <a:xfrm>
            <a:off x="3357831" y="1138687"/>
            <a:ext cx="5509045" cy="4520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587" y="1093566"/>
            <a:ext cx="4214813" cy="4599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2020-12-08T09:38:30Z</dcterms:created>
  <dcterms:modified xsi:type="dcterms:W3CDTF">2020-12-09T14:38:03Z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