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KETqtgsB4VFe2By/Aaxgw==" hashData="j5QvGi9rvZyUtgZLjBAN2Zb+UQghzIMAKaF8a/VafNwH9t2Bn0aTSx01bXdNufQPUBKNZAFOZZE5lXXrNlwl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019" r="-844" b="18207"/>
          <a:stretch/>
        </p:blipFill>
        <p:spPr>
          <a:xfrm>
            <a:off x="2432649" y="1161444"/>
            <a:ext cx="7347299" cy="4514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095" y="1125891"/>
            <a:ext cx="4631810" cy="4560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7894" y="1137084"/>
            <a:ext cx="4416725" cy="45381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245" y="1156389"/>
            <a:ext cx="7677509" cy="4545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492" y="1132825"/>
            <a:ext cx="4537495" cy="4546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43000"/>
            <a:ext cx="48768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9937" y="1143000"/>
            <a:ext cx="55721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745" y="1162855"/>
            <a:ext cx="4502989" cy="453229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098" y="1142135"/>
            <a:ext cx="4392283" cy="4573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542" y="1174780"/>
            <a:ext cx="5555413" cy="4517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8" b="14401"/>
          <a:stretch/>
        </p:blipFill>
        <p:spPr>
          <a:xfrm>
            <a:off x="3524250" y="1131500"/>
            <a:ext cx="5171176" cy="4596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2020-12-09T07:33:30Z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