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9" r:id="rId12"/>
    <p:sldId id="267" r:id="rId13"/>
    <p:sldId id="268" r:id="rId14"/>
    <p:sldId id="266" r:id="rId15"/>
    <p:sldId id="274" r:id="rId16"/>
    <p:sldId id="273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QMNK72zGplEwzBcy2IxJw==" hashData="7ANO1YC1AzNykCHVbyxgAsEt63q9fyUG/WThZ7JG9jbPnz0gV67jRSPOKFVDiP//vpyYmVcre0wqAzVJfsnw0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83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90" y="4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6339C6-3DC0-44BB-A435-BCC87B6A2B7D}" type="datetimeFigureOut">
              <a:rPr lang="fr-FR" smtClean="0"/>
              <a:t>09/12/2020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C79CF8-AFA2-4A91-BF3C-7229ECD89B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3676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08549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3007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02950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56534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85370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42858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42862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35542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47141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89340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94059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87504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12076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1398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692985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99503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005D9-1825-44A6-BB62-D91693DF337F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3555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41D8D-491A-4D4E-BF41-7B154E071C82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0347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CF035-FB3B-4762-B5FB-C76190F11EC2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2902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A709B-512F-4BDD-8510-D81A49A23519}" type="datetime1">
              <a:rPr lang="fr-FR" smtClean="0"/>
              <a:t>09/12/2020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5530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5E58DD-B4E6-46B6-BF97-1893C1AF3C21}" type="datetime1">
              <a:rPr lang="fr-FR" smtClean="0"/>
              <a:t>09/12/2020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9724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F2DED-BCFA-40C6-A352-888E7EDA150D}" type="datetime1">
              <a:rPr lang="fr-FR" smtClean="0"/>
              <a:t>09/12/2020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0755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7D72D-EB49-48BD-A2B1-55B098DE8E44}" type="datetime1">
              <a:rPr lang="fr-FR" smtClean="0"/>
              <a:t>09/12/2020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0430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60F45-E9B7-4035-B7EB-CBA921456044}" type="datetime1">
              <a:rPr lang="fr-FR" smtClean="0"/>
              <a:t>09/12/2020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6711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85491-398B-4870-B9FD-C2FC88D76FAB}" type="datetime1">
              <a:rPr lang="fr-FR" smtClean="0"/>
              <a:t>09/12/2020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8980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38AEC-E62A-424A-868C-7BB58EAA4DB2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4445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F3800-901F-4F24-BFD1-D96F4B7A1B7F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617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/>
            </a:gs>
            <a:gs pos="7000">
              <a:schemeClr val="accent6">
                <a:lumMod val="60000"/>
                <a:lumOff val="40000"/>
              </a:schemeClr>
            </a:gs>
            <a:gs pos="78000">
              <a:schemeClr val="tx1"/>
            </a:gs>
            <a:gs pos="93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EC5DE3-ACEB-4ED6-9892-358420A57273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1203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1600" y="1142045"/>
            <a:ext cx="9458325" cy="455866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30573" y="2921168"/>
            <a:ext cx="184731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fr-FR" sz="8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71600" y="2828835"/>
            <a:ext cx="9592691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Allez on se détend</a:t>
            </a:r>
          </a:p>
          <a:p>
            <a:r>
              <a:rPr lang="fr-FR" sz="7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</a:t>
            </a:r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N°5</a:t>
            </a:r>
            <a:endParaRPr lang="fr-FR" sz="72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1518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  <p:sndAc>
          <p:stSnd loop="1">
            <p:snd r:embed="rId3" name="HUMOUR POLITIQUE_001.wav"/>
          </p:stSnd>
        </p:sndAc>
      </p:transition>
    </mc:Choice>
    <mc:Fallback>
      <p:transition spd="slow" advTm="13000">
        <p:wedge/>
        <p:sndAc>
          <p:stSnd loop="1">
            <p:snd r:embed="rId3" name="HUMOUR POLITIQU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6269" y="1119913"/>
            <a:ext cx="8119462" cy="45724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500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9642" y="1086928"/>
            <a:ext cx="6630091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14741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1822" y="1135317"/>
            <a:ext cx="4448355" cy="45873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83905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71889" y="1158590"/>
            <a:ext cx="4278701" cy="44950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50141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7446" y="1181693"/>
            <a:ext cx="4295954" cy="44946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5886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2532" b="10114"/>
          <a:stretch/>
        </p:blipFill>
        <p:spPr>
          <a:xfrm>
            <a:off x="3885831" y="1130195"/>
            <a:ext cx="4450817" cy="45976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93825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46009" y="1157070"/>
            <a:ext cx="4330461" cy="45438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05755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2312" y="1143000"/>
            <a:ext cx="5667375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86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0" y="1143000"/>
            <a:ext cx="4572000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0074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0887" y="1143000"/>
            <a:ext cx="5610225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89427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600" y="1216040"/>
            <a:ext cx="4206815" cy="44259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07239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5643" r="-745" b="8398"/>
          <a:stretch/>
        </p:blipFill>
        <p:spPr>
          <a:xfrm>
            <a:off x="1517160" y="1177506"/>
            <a:ext cx="9188159" cy="45029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629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37903" y="1160971"/>
            <a:ext cx="4946674" cy="45360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46688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5062" y="1143000"/>
            <a:ext cx="5972355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24989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1600" y="1142045"/>
            <a:ext cx="9458325" cy="455866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30573" y="2921168"/>
            <a:ext cx="184731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fr-FR" sz="8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14894" y="2854018"/>
            <a:ext cx="9592691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C’était</a:t>
            </a:r>
          </a:p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Allez on se détend</a:t>
            </a:r>
            <a:endParaRPr lang="fr-FR" sz="72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984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108</Words>
  <Application>Microsoft Office PowerPoint</Application>
  <PresentationFormat>Grand écran</PresentationFormat>
  <Paragraphs>68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24</cp:revision>
  <dcterms:created xsi:type="dcterms:W3CDTF">2020-12-08T09:38:30Z</dcterms:created>
  <dcterms:modified xsi:type="dcterms:W3CDTF">2020-12-09T06:11:02Z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