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7" r:id="rId12"/>
    <p:sldId id="269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eS+wXx3F0sQs2uUuuZ1dw==" hashData="pmWkh0pzuiR69AcnS90e8Q0EdxWa3JCbd/UYPIICD6lBHqqDNA4oPLf41aJgJq9i28Wnk4ZBczqouQ2eEi+F7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37" y="1113144"/>
            <a:ext cx="6115051" cy="4624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025" y="1120749"/>
            <a:ext cx="7386638" cy="4564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r="136" b="27917"/>
          <a:stretch/>
        </p:blipFill>
        <p:spPr>
          <a:xfrm>
            <a:off x="2274093" y="1156359"/>
            <a:ext cx="7643814" cy="4545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565" y="1151385"/>
            <a:ext cx="8037848" cy="4506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341" y="1173192"/>
            <a:ext cx="8665324" cy="448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408" y="1140551"/>
            <a:ext cx="7246188" cy="4562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004" y="1168879"/>
            <a:ext cx="6038490" cy="4528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935" y="1143142"/>
            <a:ext cx="3830129" cy="4525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173" y="1152533"/>
            <a:ext cx="3775654" cy="450721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99" y="1207699"/>
            <a:ext cx="4127739" cy="4428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9937" y="1143000"/>
            <a:ext cx="557212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87" r="-180" b="6344"/>
          <a:stretch/>
        </p:blipFill>
        <p:spPr>
          <a:xfrm>
            <a:off x="3933428" y="1154645"/>
            <a:ext cx="4325144" cy="4502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819" y="1184267"/>
            <a:ext cx="5244860" cy="449933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2020-12-09T06:02:26Z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