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uYPa2S+rkt0BQgsKm/Fpg==" hashData="mWrIBhLloCzmBvUpdUTVt6iDg7Zr7O2s9ZeFFil3DHmHKgb7KcfJjV2aOsleCs+suVFht+6sa/RVEYlz94t/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N°3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6391" y="1157941"/>
            <a:ext cx="4364967" cy="4536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6391" y="1106152"/>
            <a:ext cx="4399473" cy="46035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4306" y="1153625"/>
            <a:ext cx="3373868" cy="450502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7997" y="1134176"/>
            <a:ext cx="3985403" cy="454392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237" y="1157287"/>
            <a:ext cx="4581525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9449" y="1193994"/>
            <a:ext cx="5193102" cy="44700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0154" y="1172421"/>
            <a:ext cx="4738237" cy="44692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191932"/>
            <a:ext cx="4248901" cy="442841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-229" b="5205"/>
          <a:stretch/>
        </p:blipFill>
        <p:spPr>
          <a:xfrm>
            <a:off x="2310890" y="1134392"/>
            <a:ext cx="7570219" cy="45892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75" b="4151"/>
          <a:stretch/>
        </p:blipFill>
        <p:spPr>
          <a:xfrm>
            <a:off x="3859745" y="1173164"/>
            <a:ext cx="4502989" cy="44659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94" r="247" b="17484"/>
          <a:stretch/>
        </p:blipFill>
        <p:spPr>
          <a:xfrm>
            <a:off x="1819147" y="1035170"/>
            <a:ext cx="8532551" cy="46237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40" r="-1719" b="5351"/>
          <a:stretch/>
        </p:blipFill>
        <p:spPr>
          <a:xfrm>
            <a:off x="4754059" y="1099658"/>
            <a:ext cx="3026968" cy="45765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347" y="1131126"/>
            <a:ext cx="4986068" cy="452785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108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2020-12-08T09:38:30Z</dcterms:created>
  <dcterms:modified xsi:type="dcterms:W3CDTF">2020-12-09T05:43:13Z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