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8"/>
  </p:notesMasterIdLst>
  <p:sldIdLst>
    <p:sldId id="256" r:id="rId2"/>
    <p:sldId id="257" r:id="rId3"/>
    <p:sldId id="260" r:id="rId4"/>
    <p:sldId id="258" r:id="rId5"/>
    <p:sldId id="259" r:id="rId6"/>
    <p:sldId id="261" r:id="rId7"/>
    <p:sldId id="262" r:id="rId8"/>
    <p:sldId id="263" r:id="rId9"/>
    <p:sldId id="265" r:id="rId10"/>
    <p:sldId id="264" r:id="rId11"/>
    <p:sldId id="269" r:id="rId12"/>
    <p:sldId id="267" r:id="rId13"/>
    <p:sldId id="268" r:id="rId14"/>
    <p:sldId id="266" r:id="rId15"/>
    <p:sldId id="274" r:id="rId16"/>
    <p:sldId id="273" r:id="rId17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58puMK0a0n5Vk2oSMFQt3w==" hashData="cN5wBKiOyRodKAvUwtfEDW0HixgTHVQ81/HioN0vyVsGOSB7LhtIFG02Tglv5P3ZtXOMPjlvIjH+aXcegjfnl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983" autoAdjust="0"/>
    <p:restoredTop sz="94660"/>
  </p:normalViewPr>
  <p:slideViewPr>
    <p:cSldViewPr snapToGrid="0" showGuides="1">
      <p:cViewPr varScale="1">
        <p:scale>
          <a:sx n="56" d="100"/>
          <a:sy n="56" d="100"/>
        </p:scale>
        <p:origin x="90" y="43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46339C6-3DC0-44BB-A435-BCC87B6A2B7D}" type="datetimeFigureOut">
              <a:rPr lang="fr-FR" smtClean="0"/>
              <a:t>10/12/2020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1C79CF8-AFA2-4A91-BF3C-7229ECD89B2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336760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79CF8-AFA2-4A91-BF3C-7229ECD89B22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6085493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79CF8-AFA2-4A91-BF3C-7229ECD89B22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323007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79CF8-AFA2-4A91-BF3C-7229ECD89B22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2029502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79CF8-AFA2-4A91-BF3C-7229ECD89B22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565348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79CF8-AFA2-4A91-BF3C-7229ECD89B22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8853707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79CF8-AFA2-4A91-BF3C-7229ECD89B22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0428589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79CF8-AFA2-4A91-BF3C-7229ECD89B22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4428622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79CF8-AFA2-4A91-BF3C-7229ECD89B22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9355420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79CF8-AFA2-4A91-BF3C-7229ECD89B22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8893401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79CF8-AFA2-4A91-BF3C-7229ECD89B22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5471414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79CF8-AFA2-4A91-BF3C-7229ECD89B22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5940593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79CF8-AFA2-4A91-BF3C-7229ECD89B22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4875041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79CF8-AFA2-4A91-BF3C-7229ECD89B22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8120767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79CF8-AFA2-4A91-BF3C-7229ECD89B22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1713989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79CF8-AFA2-4A91-BF3C-7229ECD89B22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9692985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79CF8-AFA2-4A91-BF3C-7229ECD89B22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8995032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A005D9-1825-44A6-BB62-D91693DF337F}" type="datetime1">
              <a:rPr lang="fr-FR" smtClean="0"/>
              <a:t>10/12/2020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27162-193B-4395-92D1-92E615212F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235557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441D8D-491A-4D4E-BF41-7B154E071C82}" type="datetime1">
              <a:rPr lang="fr-FR" smtClean="0"/>
              <a:t>10/12/2020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27162-193B-4395-92D1-92E615212F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403479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DCF035-FB3B-4762-B5FB-C76190F11EC2}" type="datetime1">
              <a:rPr lang="fr-FR" smtClean="0"/>
              <a:t>10/12/2020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27162-193B-4395-92D1-92E615212F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129021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7A709B-512F-4BDD-8510-D81A49A23519}" type="datetime1">
              <a:rPr lang="fr-FR" smtClean="0"/>
              <a:t>10/12/2020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27162-193B-4395-92D1-92E615212F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955300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5E58DD-B4E6-46B6-BF97-1893C1AF3C21}" type="datetime1">
              <a:rPr lang="fr-FR" smtClean="0"/>
              <a:t>10/12/2020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27162-193B-4395-92D1-92E615212F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397244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DF2DED-BCFA-40C6-A352-888E7EDA150D}" type="datetime1">
              <a:rPr lang="fr-FR" smtClean="0"/>
              <a:t>10/12/2020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27162-193B-4395-92D1-92E615212F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507559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77D72D-EB49-48BD-A2B1-55B098DE8E44}" type="datetime1">
              <a:rPr lang="fr-FR" smtClean="0"/>
              <a:t>10/12/2020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27162-193B-4395-92D1-92E615212F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104309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260F45-E9B7-4035-B7EB-CBA921456044}" type="datetime1">
              <a:rPr lang="fr-FR" smtClean="0"/>
              <a:t>10/12/2020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27162-193B-4395-92D1-92E615212F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367114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F85491-398B-4870-B9FD-C2FC88D76FAB}" type="datetime1">
              <a:rPr lang="fr-FR" smtClean="0"/>
              <a:t>10/12/2020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27162-193B-4395-92D1-92E615212F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989802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F38AEC-E62A-424A-868C-7BB58EAA4DB2}" type="datetime1">
              <a:rPr lang="fr-FR" smtClean="0"/>
              <a:t>10/12/2020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27162-193B-4395-92D1-92E615212F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344453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0F3800-901F-4F24-BFD1-D96F4B7A1B7F}" type="datetime1">
              <a:rPr lang="fr-FR" smtClean="0"/>
              <a:t>10/12/2020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27162-193B-4395-92D1-92E615212F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326170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tx1"/>
            </a:gs>
            <a:gs pos="7000">
              <a:schemeClr val="accent6">
                <a:lumMod val="60000"/>
                <a:lumOff val="40000"/>
              </a:schemeClr>
            </a:gs>
            <a:gs pos="78000">
              <a:schemeClr val="tx1"/>
            </a:gs>
            <a:gs pos="93000">
              <a:srgbClr val="FF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EC5DE3-ACEB-4ED6-9892-358420A57273}" type="datetime1">
              <a:rPr lang="fr-FR" smtClean="0"/>
              <a:t>10/12/2020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627162-193B-4395-92D1-92E615212F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312037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515600" cy="54102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bg1">
                    <a:lumMod val="50000"/>
                  </a:schemeClr>
                </a:gs>
                <a:gs pos="97000">
                  <a:srgbClr val="C00000"/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78905"/>
            <a:ext cx="2743200" cy="365125"/>
          </a:xfrm>
        </p:spPr>
        <p:txBody>
          <a:bodyPr/>
          <a:lstStyle/>
          <a:p>
            <a:fld id="{2D125828-FCC8-4471-B198-FE6EAE99F3E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10/12/2020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71600" y="1142045"/>
            <a:ext cx="9458325" cy="4558668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11640" y="6478904"/>
            <a:ext cx="2743200" cy="365125"/>
          </a:xfrm>
        </p:spPr>
        <p:txBody>
          <a:bodyPr/>
          <a:lstStyle/>
          <a:p>
            <a:fld id="{43627162-193B-4395-92D1-92E615212F8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2430573" y="2921168"/>
            <a:ext cx="184731" cy="14465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fr-FR" sz="88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371600" y="2828835"/>
            <a:ext cx="9592691" cy="230832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72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Allez on se détend</a:t>
            </a:r>
          </a:p>
          <a:p>
            <a:r>
              <a:rPr lang="fr-FR" sz="72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72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  </a:t>
            </a:r>
            <a:r>
              <a:rPr lang="fr-FR" sz="72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N°22</a:t>
            </a:r>
            <a:endParaRPr lang="fr-FR" sz="72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215187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  <p:sndAc>
          <p:stSnd loop="1">
            <p:snd r:embed="rId3" name="HUMOUR POLITIQUE_001.wav"/>
          </p:stSnd>
        </p:sndAc>
      </p:transition>
    </mc:Choice>
    <mc:Fallback>
      <p:transition spd="slow" advTm="13000">
        <p:wedge/>
        <p:sndAc>
          <p:stSnd loop="1">
            <p:snd r:embed="rId3" name="HUMOUR POLITIQUE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9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 tmFilter="0,0; .5, 1; 1, 1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515600" cy="54102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bg1">
                    <a:lumMod val="50000"/>
                  </a:schemeClr>
                </a:gs>
                <a:gs pos="97000">
                  <a:srgbClr val="C00000"/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78905"/>
            <a:ext cx="2743200" cy="365125"/>
          </a:xfrm>
        </p:spPr>
        <p:txBody>
          <a:bodyPr/>
          <a:lstStyle/>
          <a:p>
            <a:fld id="{2D125828-FCC8-4471-B198-FE6EAE99F3E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10/12/2020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11640" y="6478904"/>
            <a:ext cx="2743200" cy="365125"/>
          </a:xfrm>
        </p:spPr>
        <p:txBody>
          <a:bodyPr/>
          <a:lstStyle/>
          <a:p>
            <a:fld id="{43627162-193B-4395-92D1-92E615212F8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36269" y="1119913"/>
            <a:ext cx="8119462" cy="457245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250083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515600" cy="54102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bg1">
                    <a:lumMod val="50000"/>
                  </a:schemeClr>
                </a:gs>
                <a:gs pos="97000">
                  <a:srgbClr val="C00000"/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78905"/>
            <a:ext cx="2743200" cy="365125"/>
          </a:xfrm>
        </p:spPr>
        <p:txBody>
          <a:bodyPr/>
          <a:lstStyle/>
          <a:p>
            <a:fld id="{2D125828-FCC8-4471-B198-FE6EAE99F3E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10/12/2020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11640" y="6478904"/>
            <a:ext cx="2743200" cy="365125"/>
          </a:xfrm>
        </p:spPr>
        <p:txBody>
          <a:bodyPr/>
          <a:lstStyle/>
          <a:p>
            <a:fld id="{43627162-193B-4395-92D1-92E615212F8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3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93255" y="1168144"/>
            <a:ext cx="7435970" cy="452171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9147417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515600" cy="54102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bg1">
                    <a:lumMod val="50000"/>
                  </a:schemeClr>
                </a:gs>
                <a:gs pos="97000">
                  <a:srgbClr val="C00000"/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78905"/>
            <a:ext cx="2743200" cy="365125"/>
          </a:xfrm>
        </p:spPr>
        <p:txBody>
          <a:bodyPr/>
          <a:lstStyle/>
          <a:p>
            <a:fld id="{2D125828-FCC8-4471-B198-FE6EAE99F3E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10/12/2020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11640" y="6478904"/>
            <a:ext cx="2743200" cy="365125"/>
          </a:xfrm>
        </p:spPr>
        <p:txBody>
          <a:bodyPr/>
          <a:lstStyle/>
          <a:p>
            <a:fld id="{43627162-193B-4395-92D1-92E615212F8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4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1811" y="1137393"/>
            <a:ext cx="5348377" cy="453749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839056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515600" cy="54102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bg1">
                    <a:lumMod val="50000"/>
                  </a:schemeClr>
                </a:gs>
                <a:gs pos="97000">
                  <a:srgbClr val="C00000"/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78905"/>
            <a:ext cx="2743200" cy="365125"/>
          </a:xfrm>
        </p:spPr>
        <p:txBody>
          <a:bodyPr/>
          <a:lstStyle/>
          <a:p>
            <a:fld id="{2D125828-FCC8-4471-B198-FE6EAE99F3E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10/12/2020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11640" y="6478904"/>
            <a:ext cx="2743200" cy="365125"/>
          </a:xfrm>
        </p:spPr>
        <p:txBody>
          <a:bodyPr/>
          <a:lstStyle/>
          <a:p>
            <a:fld id="{43627162-193B-4395-92D1-92E615212F8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5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t="9430" r="-200"/>
          <a:stretch/>
        </p:blipFill>
        <p:spPr>
          <a:xfrm>
            <a:off x="3352800" y="1117925"/>
            <a:ext cx="5486399" cy="457643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1501412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515600" cy="54102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bg1">
                    <a:lumMod val="50000"/>
                  </a:schemeClr>
                </a:gs>
                <a:gs pos="97000">
                  <a:srgbClr val="C00000"/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78905"/>
            <a:ext cx="2743200" cy="365125"/>
          </a:xfrm>
        </p:spPr>
        <p:txBody>
          <a:bodyPr/>
          <a:lstStyle/>
          <a:p>
            <a:fld id="{2D125828-FCC8-4471-B198-FE6EAE99F3E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10/12/2020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11640" y="6478904"/>
            <a:ext cx="2743200" cy="365125"/>
          </a:xfrm>
        </p:spPr>
        <p:txBody>
          <a:bodyPr/>
          <a:lstStyle/>
          <a:p>
            <a:fld id="{43627162-193B-4395-92D1-92E615212F8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6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29796" y="1179638"/>
            <a:ext cx="5555412" cy="448017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058866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515600" cy="54102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bg1">
                    <a:lumMod val="50000"/>
                  </a:schemeClr>
                </a:gs>
                <a:gs pos="97000">
                  <a:srgbClr val="C00000"/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78905"/>
            <a:ext cx="2743200" cy="365125"/>
          </a:xfrm>
        </p:spPr>
        <p:txBody>
          <a:bodyPr/>
          <a:lstStyle/>
          <a:p>
            <a:fld id="{2D125828-FCC8-4471-B198-FE6EAE99F3E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10/12/2020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11640" y="6478904"/>
            <a:ext cx="2743200" cy="365125"/>
          </a:xfrm>
        </p:spPr>
        <p:txBody>
          <a:bodyPr/>
          <a:lstStyle/>
          <a:p>
            <a:fld id="{43627162-193B-4395-92D1-92E615212F8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7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" r="590" b="8859"/>
          <a:stretch/>
        </p:blipFill>
        <p:spPr>
          <a:xfrm>
            <a:off x="3243532" y="1130244"/>
            <a:ext cx="5779697" cy="461144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938251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515600" cy="54102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bg1">
                    <a:lumMod val="50000"/>
                  </a:schemeClr>
                </a:gs>
                <a:gs pos="97000">
                  <a:srgbClr val="C00000"/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78905"/>
            <a:ext cx="2743200" cy="365125"/>
          </a:xfrm>
        </p:spPr>
        <p:txBody>
          <a:bodyPr/>
          <a:lstStyle/>
          <a:p>
            <a:fld id="{2D125828-FCC8-4471-B198-FE6EAE99F3E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10/12/2020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11640" y="6478904"/>
            <a:ext cx="2743200" cy="365125"/>
          </a:xfrm>
        </p:spPr>
        <p:txBody>
          <a:bodyPr/>
          <a:lstStyle/>
          <a:p>
            <a:fld id="{43627162-193B-4395-92D1-92E615212F8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8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r="391" b="50189"/>
          <a:stretch/>
        </p:blipFill>
        <p:spPr>
          <a:xfrm>
            <a:off x="2921479" y="1115583"/>
            <a:ext cx="6349042" cy="458111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2057559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515600" cy="54102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bg1">
                    <a:lumMod val="50000"/>
                  </a:schemeClr>
                </a:gs>
                <a:gs pos="97000">
                  <a:srgbClr val="C00000"/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78905"/>
            <a:ext cx="2743200" cy="365125"/>
          </a:xfrm>
        </p:spPr>
        <p:txBody>
          <a:bodyPr/>
          <a:lstStyle/>
          <a:p>
            <a:fld id="{2D125828-FCC8-4471-B198-FE6EAE99F3E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10/12/2020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11640" y="6478904"/>
            <a:ext cx="2743200" cy="365125"/>
          </a:xfrm>
        </p:spPr>
        <p:txBody>
          <a:bodyPr/>
          <a:lstStyle/>
          <a:p>
            <a:fld id="{43627162-193B-4395-92D1-92E615212F8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9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9312" r="706"/>
          <a:stretch/>
        </p:blipFill>
        <p:spPr>
          <a:xfrm>
            <a:off x="2910841" y="1103175"/>
            <a:ext cx="6400799" cy="460593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6200741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515600" cy="54102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bg1">
                    <a:lumMod val="50000"/>
                  </a:schemeClr>
                </a:gs>
                <a:gs pos="97000">
                  <a:srgbClr val="C00000"/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78905"/>
            <a:ext cx="2743200" cy="365125"/>
          </a:xfrm>
        </p:spPr>
        <p:txBody>
          <a:bodyPr/>
          <a:lstStyle/>
          <a:p>
            <a:fld id="{2D125828-FCC8-4471-B198-FE6EAE99F3E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10/12/2020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11640" y="6478904"/>
            <a:ext cx="2743200" cy="365125"/>
          </a:xfrm>
        </p:spPr>
        <p:txBody>
          <a:bodyPr/>
          <a:lstStyle/>
          <a:p>
            <a:fld id="{43627162-193B-4395-92D1-92E615212F8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66" t="17107" r="775" b="18992"/>
          <a:stretch/>
        </p:blipFill>
        <p:spPr>
          <a:xfrm>
            <a:off x="2251505" y="1177505"/>
            <a:ext cx="7688990" cy="450298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0869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515600" cy="54102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bg1">
                    <a:lumMod val="50000"/>
                  </a:schemeClr>
                </a:gs>
                <a:gs pos="97000">
                  <a:srgbClr val="C00000"/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78905"/>
            <a:ext cx="2743200" cy="365125"/>
          </a:xfrm>
        </p:spPr>
        <p:txBody>
          <a:bodyPr/>
          <a:lstStyle/>
          <a:p>
            <a:fld id="{2D125828-FCC8-4471-B198-FE6EAE99F3E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10/12/2020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11640" y="6478904"/>
            <a:ext cx="2743200" cy="365125"/>
          </a:xfrm>
        </p:spPr>
        <p:txBody>
          <a:bodyPr/>
          <a:lstStyle/>
          <a:p>
            <a:fld id="{43627162-193B-4395-92D1-92E615212F8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950" t="8806" r="7618" b="34088"/>
          <a:stretch/>
        </p:blipFill>
        <p:spPr>
          <a:xfrm>
            <a:off x="2204793" y="1163271"/>
            <a:ext cx="7812893" cy="448573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4894279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515600" cy="54102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bg1">
                    <a:lumMod val="50000"/>
                  </a:schemeClr>
                </a:gs>
                <a:gs pos="97000">
                  <a:srgbClr val="C00000"/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78905"/>
            <a:ext cx="2743200" cy="365125"/>
          </a:xfrm>
        </p:spPr>
        <p:txBody>
          <a:bodyPr/>
          <a:lstStyle/>
          <a:p>
            <a:fld id="{2D125828-FCC8-4471-B198-FE6EAE99F3E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10/12/2020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11640" y="6478904"/>
            <a:ext cx="2743200" cy="365125"/>
          </a:xfrm>
        </p:spPr>
        <p:txBody>
          <a:bodyPr/>
          <a:lstStyle/>
          <a:p>
            <a:fld id="{43627162-193B-4395-92D1-92E615212F8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12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37991" y="1134374"/>
            <a:ext cx="5516017" cy="458925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1072393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515600" cy="54102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bg1">
                    <a:lumMod val="50000"/>
                  </a:schemeClr>
                </a:gs>
                <a:gs pos="97000">
                  <a:srgbClr val="C00000"/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78905"/>
            <a:ext cx="2743200" cy="365125"/>
          </a:xfrm>
        </p:spPr>
        <p:txBody>
          <a:bodyPr/>
          <a:lstStyle/>
          <a:p>
            <a:fld id="{2D125828-FCC8-4471-B198-FE6EAE99F3E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10/12/2020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11640" y="6478904"/>
            <a:ext cx="2743200" cy="365125"/>
          </a:xfrm>
        </p:spPr>
        <p:txBody>
          <a:bodyPr/>
          <a:lstStyle/>
          <a:p>
            <a:fld id="{43627162-193B-4395-92D1-92E615212F8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13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70340" y="1086928"/>
            <a:ext cx="7953553" cy="457199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736299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515600" cy="54102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bg1">
                    <a:lumMod val="50000"/>
                  </a:schemeClr>
                </a:gs>
                <a:gs pos="97000">
                  <a:srgbClr val="C00000"/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78905"/>
            <a:ext cx="2743200" cy="365125"/>
          </a:xfrm>
        </p:spPr>
        <p:txBody>
          <a:bodyPr/>
          <a:lstStyle/>
          <a:p>
            <a:fld id="{2D125828-FCC8-4471-B198-FE6EAE99F3E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10/12/2020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11640" y="6478904"/>
            <a:ext cx="2743200" cy="365125"/>
          </a:xfrm>
        </p:spPr>
        <p:txBody>
          <a:bodyPr/>
          <a:lstStyle/>
          <a:p>
            <a:fld id="{43627162-193B-4395-92D1-92E615212F8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14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17" b="51441"/>
          <a:stretch/>
        </p:blipFill>
        <p:spPr>
          <a:xfrm>
            <a:off x="2129968" y="1142596"/>
            <a:ext cx="7932064" cy="457280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466882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515600" cy="54102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bg1">
                    <a:lumMod val="50000"/>
                  </a:schemeClr>
                </a:gs>
                <a:gs pos="97000">
                  <a:srgbClr val="C00000"/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78905"/>
            <a:ext cx="2743200" cy="365125"/>
          </a:xfrm>
        </p:spPr>
        <p:txBody>
          <a:bodyPr/>
          <a:lstStyle/>
          <a:p>
            <a:fld id="{2D125828-FCC8-4471-B198-FE6EAE99F3E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10/12/2020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11640" y="6478904"/>
            <a:ext cx="2743200" cy="365125"/>
          </a:xfrm>
        </p:spPr>
        <p:txBody>
          <a:bodyPr/>
          <a:lstStyle/>
          <a:p>
            <a:fld id="{43627162-193B-4395-92D1-92E615212F8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15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0379" r="460"/>
          <a:stretch/>
        </p:blipFill>
        <p:spPr>
          <a:xfrm>
            <a:off x="2246183" y="1137393"/>
            <a:ext cx="7730113" cy="453749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5249893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515600" cy="54102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bg1">
                    <a:lumMod val="50000"/>
                  </a:schemeClr>
                </a:gs>
                <a:gs pos="97000">
                  <a:srgbClr val="C00000"/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78905"/>
            <a:ext cx="2743200" cy="365125"/>
          </a:xfrm>
        </p:spPr>
        <p:txBody>
          <a:bodyPr/>
          <a:lstStyle/>
          <a:p>
            <a:fld id="{2D125828-FCC8-4471-B198-FE6EAE99F3E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10/12/2020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71600" y="1142045"/>
            <a:ext cx="9458325" cy="4558668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11640" y="6478904"/>
            <a:ext cx="2743200" cy="365125"/>
          </a:xfrm>
        </p:spPr>
        <p:txBody>
          <a:bodyPr/>
          <a:lstStyle/>
          <a:p>
            <a:fld id="{43627162-193B-4395-92D1-92E615212F8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16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2430573" y="2921168"/>
            <a:ext cx="184731" cy="14465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fr-FR" sz="88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314894" y="2854018"/>
            <a:ext cx="9592691" cy="230832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72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  C’était</a:t>
            </a:r>
          </a:p>
          <a:p>
            <a:r>
              <a:rPr lang="fr-FR" sz="72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Allez on se détend</a:t>
            </a:r>
            <a:endParaRPr lang="fr-FR" sz="72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89842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9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 tmFilter="0,0; .5, 1; 1, 1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122</TotalTime>
  <Words>108</Words>
  <Application>Microsoft Office PowerPoint</Application>
  <PresentationFormat>Grand écran</PresentationFormat>
  <Paragraphs>68</Paragraphs>
  <Slides>16</Slides>
  <Notes>16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16</vt:i4>
      </vt:variant>
    </vt:vector>
  </HeadingPairs>
  <TitlesOfParts>
    <vt:vector size="21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26</cp:revision>
  <dcterms:created xsi:type="dcterms:W3CDTF">2020-12-08T09:38:30Z</dcterms:created>
  <dcterms:modified xsi:type="dcterms:W3CDTF">2020-12-10T15:17:05Z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