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9" r:id="rId12"/>
    <p:sldId id="267" r:id="rId13"/>
    <p:sldId id="268" r:id="rId14"/>
    <p:sldId id="266" r:id="rId15"/>
    <p:sldId id="274" r:id="rId16"/>
    <p:sldId id="273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4iD7X++8J5h0h2WdWUsNQ==" hashData="zYtVg+B4QXxJuWBtF9UvmtPwwnSGAaePGv/DobEY3+ugRQErMEuUIQWJwKZgqAkV9A2UA7Sh0UnOjrB8USYcy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90" y="4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6339C6-3DC0-44BB-A435-BCC87B6A2B7D}" type="datetimeFigureOut">
              <a:rPr lang="fr-FR" smtClean="0"/>
              <a:t>10/12/2020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C79CF8-AFA2-4A91-BF3C-7229ECD89B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367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8549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007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02950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56534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8537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42858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2862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35542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47141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89340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4059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7504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12076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1398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69298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9503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005D9-1825-44A6-BB62-D91693DF337F}" type="datetime1">
              <a:rPr lang="fr-FR" smtClean="0"/>
              <a:t>10/12/2020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555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1D8D-491A-4D4E-BF41-7B154E071C82}" type="datetime1">
              <a:rPr lang="fr-FR" smtClean="0"/>
              <a:t>10/12/2020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0347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CF035-FB3B-4762-B5FB-C76190F11EC2}" type="datetime1">
              <a:rPr lang="fr-FR" smtClean="0"/>
              <a:t>10/12/2020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902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A709B-512F-4BDD-8510-D81A49A23519}" type="datetime1">
              <a:rPr lang="fr-FR" smtClean="0"/>
              <a:t>10/12/2020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530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E58DD-B4E6-46B6-BF97-1893C1AF3C21}" type="datetime1">
              <a:rPr lang="fr-FR" smtClean="0"/>
              <a:t>10/12/2020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9724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2DED-BCFA-40C6-A352-888E7EDA150D}" type="datetime1">
              <a:rPr lang="fr-FR" smtClean="0"/>
              <a:t>10/12/2020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075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7D72D-EB49-48BD-A2B1-55B098DE8E44}" type="datetime1">
              <a:rPr lang="fr-FR" smtClean="0"/>
              <a:t>10/12/2020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0430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60F45-E9B7-4035-B7EB-CBA921456044}" type="datetime1">
              <a:rPr lang="fr-FR" smtClean="0"/>
              <a:t>10/12/2020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6711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85491-398B-4870-B9FD-C2FC88D76FAB}" type="datetime1">
              <a:rPr lang="fr-FR" smtClean="0"/>
              <a:t>10/12/2020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8980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38AEC-E62A-424A-868C-7BB58EAA4DB2}" type="datetime1">
              <a:rPr lang="fr-FR" smtClean="0"/>
              <a:t>10/12/2020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4445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F3800-901F-4F24-BFD1-D96F4B7A1B7F}" type="datetime1">
              <a:rPr lang="fr-FR" smtClean="0"/>
              <a:t>10/12/2020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617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7000">
              <a:schemeClr val="accent6">
                <a:lumMod val="60000"/>
                <a:lumOff val="40000"/>
              </a:schemeClr>
            </a:gs>
            <a:gs pos="78000">
              <a:schemeClr val="tx1"/>
            </a:gs>
            <a:gs pos="93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C5DE3-ACEB-4ED6-9892-358420A57273}" type="datetime1">
              <a:rPr lang="fr-FR" smtClean="0"/>
              <a:t>10/12/2020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1203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600" y="1142045"/>
            <a:ext cx="9458325" cy="45586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30573" y="2921168"/>
            <a:ext cx="1847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71600" y="2828835"/>
            <a:ext cx="959269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Allez on se détend</a:t>
            </a:r>
          </a:p>
          <a:p>
            <a:r>
              <a:rPr lang="fr-FR" sz="7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N°21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518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  <p:sndAc>
          <p:stSnd loop="1">
            <p:snd r:embed="rId3" name="HUMOUR POLITIQUE_001.wav"/>
          </p:stSnd>
        </p:sndAc>
      </p:transition>
    </mc:Choice>
    <mc:Fallback>
      <p:transition spd="slow" advTm="13000">
        <p:wedge/>
        <p:sndAc>
          <p:stSnd loop="1">
            <p:snd r:embed="rId3" name="HUMOUR POLI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6269" y="1119913"/>
            <a:ext cx="8119462" cy="45724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500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1143000"/>
            <a:ext cx="4572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14741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1143000"/>
            <a:ext cx="4572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3905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3312" y="1149916"/>
            <a:ext cx="5382883" cy="45099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50141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0734" y="1143000"/>
            <a:ext cx="4641011" cy="4572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05886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1143000"/>
            <a:ext cx="4572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3825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8575" y="1157287"/>
            <a:ext cx="4794849" cy="45434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05755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5624" y="1128766"/>
            <a:ext cx="4451231" cy="45547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86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11571" r="-760" b="12040"/>
          <a:stretch/>
        </p:blipFill>
        <p:spPr>
          <a:xfrm>
            <a:off x="3157268" y="1173822"/>
            <a:ext cx="5881162" cy="45023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0074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8810" y="1099751"/>
            <a:ext cx="5244860" cy="46127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942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8153" y="1127545"/>
            <a:ext cx="4106173" cy="46029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07239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208" y="1132251"/>
            <a:ext cx="4694064" cy="45477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629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41" b="13415"/>
          <a:stretch/>
        </p:blipFill>
        <p:spPr>
          <a:xfrm>
            <a:off x="3737070" y="1173286"/>
            <a:ext cx="4717859" cy="45114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6688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692" b="4943"/>
          <a:stretch/>
        </p:blipFill>
        <p:spPr>
          <a:xfrm>
            <a:off x="3810000" y="1155940"/>
            <a:ext cx="4343400" cy="44857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4989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1142045"/>
            <a:ext cx="9458325" cy="45586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30573" y="2921168"/>
            <a:ext cx="1847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4894" y="2854018"/>
            <a:ext cx="959269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C’était</a:t>
            </a:r>
          </a:p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Allez on se détend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84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108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25</cp:revision>
  <dcterms:created xsi:type="dcterms:W3CDTF">2020-12-08T09:38:30Z</dcterms:created>
  <dcterms:modified xsi:type="dcterms:W3CDTF">2020-12-10T15:24:25Z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