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yz7owRyz9mg/6td4PVSzA==" hashData="KQ/aKGiyORzaz1da1iYY267G+p2HQG/P4rJ6QODXV/PTHLpBWybS0lEze7rbCWc45ULOJgT2eZirmvzviPiK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10/12/2020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10/12/2020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N°20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492" y="1120085"/>
            <a:ext cx="4537495" cy="45721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08859" y="1167879"/>
            <a:ext cx="76047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Angela MERKEL</a:t>
            </a:r>
          </a:p>
          <a:p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 a testé le nouveau vaccin …</a:t>
            </a:r>
          </a:p>
          <a:p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 ressemble à RENAUD maintenant</a:t>
            </a:r>
          </a:p>
          <a:p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mieux plaire à notre petit Emmanuel</a:t>
            </a:r>
          </a:p>
        </p:txBody>
      </p:sp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8" y="1153419"/>
            <a:ext cx="4665902" cy="4522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0" r="76"/>
          <a:stretch/>
        </p:blipFill>
        <p:spPr>
          <a:xfrm>
            <a:off x="3402545" y="1157216"/>
            <a:ext cx="5417389" cy="4497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120" t="23184" r="14277" b="15400"/>
          <a:stretch/>
        </p:blipFill>
        <p:spPr>
          <a:xfrm>
            <a:off x="3605842" y="1130359"/>
            <a:ext cx="5072331" cy="4536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325" y="1143000"/>
            <a:ext cx="546735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320" r="315" b="17454"/>
          <a:stretch/>
        </p:blipFill>
        <p:spPr>
          <a:xfrm>
            <a:off x="1897812" y="1104013"/>
            <a:ext cx="8315864" cy="4604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199" y="1130780"/>
            <a:ext cx="6711351" cy="4545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0" b="5158"/>
          <a:stretch/>
        </p:blipFill>
        <p:spPr>
          <a:xfrm>
            <a:off x="3359557" y="1173787"/>
            <a:ext cx="5472885" cy="4510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54" b="49420"/>
          <a:stretch/>
        </p:blipFill>
        <p:spPr>
          <a:xfrm>
            <a:off x="2125365" y="1146609"/>
            <a:ext cx="7971749" cy="4519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969" r="572" b="-1"/>
          <a:stretch/>
        </p:blipFill>
        <p:spPr>
          <a:xfrm>
            <a:off x="1949292" y="1139644"/>
            <a:ext cx="8323895" cy="453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006" y="1160134"/>
            <a:ext cx="4376468" cy="4537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113" r="-64" b="14811"/>
          <a:stretch/>
        </p:blipFill>
        <p:spPr>
          <a:xfrm>
            <a:off x="1915064" y="1104181"/>
            <a:ext cx="8436634" cy="4563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130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2020-12-08T09:38:30Z</dcterms:created>
  <dcterms:modified xsi:type="dcterms:W3CDTF">2020-12-10T15:29:22Z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