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EEw0MbNMGggclytvXxDqA==" hashData="RC2cZk6EzE9kKNZdwIpDnkRCJFSs9cgdEUDbtMc1Mm3Mq0WAOCgqmK69zY1xEdF8agVbno1CSwqeKhLRjrZs9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détend</a:t>
            </a:r>
          </a:p>
          <a:p>
            <a:r>
              <a:rPr lang="fr-FR" sz="7200" b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r>
              <a:rPr lang="fr-FR" sz="72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N°2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1227" t="1" r="20614" b="22251"/>
          <a:stretch/>
        </p:blipFill>
        <p:spPr>
          <a:xfrm>
            <a:off x="3116436" y="1155278"/>
            <a:ext cx="5989608" cy="45017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036" y="1160936"/>
            <a:ext cx="4490408" cy="4490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252" y="1142779"/>
            <a:ext cx="4537495" cy="4526721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870" y="1120140"/>
            <a:ext cx="5464259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516" r="-1369" b="12521"/>
          <a:stretch/>
        </p:blipFill>
        <p:spPr>
          <a:xfrm>
            <a:off x="3611434" y="1142670"/>
            <a:ext cx="4969131" cy="452693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555" y="1148267"/>
            <a:ext cx="5469148" cy="452813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8177" y="1203448"/>
            <a:ext cx="4695645" cy="440538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99"/>
          <a:stretch/>
        </p:blipFill>
        <p:spPr>
          <a:xfrm>
            <a:off x="2930968" y="1155687"/>
            <a:ext cx="6360544" cy="45009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5346" r="344" b="16478"/>
          <a:stretch/>
        </p:blipFill>
        <p:spPr>
          <a:xfrm>
            <a:off x="3350787" y="1068381"/>
            <a:ext cx="5520906" cy="46755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217" b="9389"/>
          <a:stretch/>
        </p:blipFill>
        <p:spPr>
          <a:xfrm>
            <a:off x="3692106" y="1132970"/>
            <a:ext cx="4813539" cy="452595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5843" y="1101855"/>
            <a:ext cx="5072332" cy="45713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8257" y="1121434"/>
            <a:ext cx="6130232" cy="4530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3647" y="1148370"/>
            <a:ext cx="4175185" cy="451554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108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2020-12-08T09:38:30Z</dcterms:created>
  <dcterms:modified xsi:type="dcterms:W3CDTF">2020-12-09T05:28:40Z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