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yVSXUyyPGXp82EVdjZTTQ==" hashData="3yzRja3IGq7n3dPZzCioSw7/KyLX2YBmKTJZug8EBnA+TTkEd3zieS3fWd/Uhrq7nkE36NWJAcF5k32lW5yVO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10/12/2020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10/12/2020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10/12/2020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10/12/2020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10/12/2020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10/12/2020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10/12/2020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10/12/2020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N°19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1373" y="1156498"/>
            <a:ext cx="4589253" cy="45450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7167" y="1166606"/>
            <a:ext cx="9717665" cy="4524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1762" y="1120140"/>
            <a:ext cx="6708475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0891" y="1143000"/>
            <a:ext cx="7418717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6807" y="1148094"/>
            <a:ext cx="6918385" cy="45618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15" b="7325"/>
          <a:stretch/>
        </p:blipFill>
        <p:spPr>
          <a:xfrm>
            <a:off x="3924300" y="1148852"/>
            <a:ext cx="4343400" cy="4514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7154" y="1143000"/>
            <a:ext cx="7004649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6600" y="1143000"/>
            <a:ext cx="56388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1840" y="1120140"/>
            <a:ext cx="5638800" cy="4572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92" r="1388" b="2157"/>
          <a:stretch/>
        </p:blipFill>
        <p:spPr>
          <a:xfrm>
            <a:off x="4150744" y="1144974"/>
            <a:ext cx="4002656" cy="452233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27" t="10850" r="1824" b="11037"/>
          <a:stretch/>
        </p:blipFill>
        <p:spPr>
          <a:xfrm>
            <a:off x="2125836" y="1142419"/>
            <a:ext cx="7970807" cy="45274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2492" y="1134881"/>
            <a:ext cx="4537495" cy="454251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6509" r="1069" b="16698"/>
          <a:stretch/>
        </p:blipFill>
        <p:spPr>
          <a:xfrm>
            <a:off x="2743201" y="1177568"/>
            <a:ext cx="6637644" cy="44813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961</TotalTime>
  <Words>108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2020-12-08T09:38:30Z</dcterms:created>
  <dcterms:modified xsi:type="dcterms:W3CDTF">2020-12-10T15:36:52Z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