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5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Zys+lc6yRA87H+NIK3H6Q==" hashData="AWoyyoQn0ko1gQtEuzHXtI7HDPNjVP7Mc4p9kQx2NJb1/qKo6xuKmhfcW7EL78Z7ylNUCYCDwz64RJUKmh6R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7652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N°18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7932" y="1181549"/>
            <a:ext cx="3995468" cy="4494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426" y="1114426"/>
            <a:ext cx="4029973" cy="4533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4" b="6673"/>
          <a:stretch/>
        </p:blipFill>
        <p:spPr>
          <a:xfrm>
            <a:off x="3928008" y="1156748"/>
            <a:ext cx="4335984" cy="4544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14425"/>
            <a:ext cx="4114800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1138687"/>
            <a:ext cx="4017034" cy="4519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426" y="1114424"/>
            <a:ext cx="4029974" cy="4533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426" y="1114424"/>
            <a:ext cx="4029974" cy="4533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6845" y="1146828"/>
            <a:ext cx="4016555" cy="4518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426" y="1114424"/>
            <a:ext cx="4029974" cy="4533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849" y="1182627"/>
            <a:ext cx="3993551" cy="4492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14425"/>
            <a:ext cx="4114800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14425"/>
            <a:ext cx="4114800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200150"/>
            <a:ext cx="3962400" cy="445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2643" y="1174864"/>
            <a:ext cx="3966713" cy="4462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374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114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2020-12-09T19:10:26Z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