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76" r:id="rId5"/>
    <p:sldId id="259" r:id="rId6"/>
    <p:sldId id="261" r:id="rId7"/>
    <p:sldId id="275" r:id="rId8"/>
    <p:sldId id="262" r:id="rId9"/>
    <p:sldId id="263" r:id="rId10"/>
    <p:sldId id="264" r:id="rId11"/>
    <p:sldId id="265" r:id="rId12"/>
    <p:sldId id="266" r:id="rId13"/>
    <p:sldId id="269" r:id="rId14"/>
    <p:sldId id="267" r:id="rId15"/>
    <p:sldId id="268" r:id="rId16"/>
    <p:sldId id="274" r:id="rId17"/>
    <p:sldId id="273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N6pfAHvNTksXoHaBMRS7g==" hashData="DHNFN5xAWURy1pRbVqiuoFaIhPi/aJomGAbgSeZGik2vfLi52jOKebu4rXa3BaJfOpiYjmBGuhz/2yjrTUjRy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90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6339C6-3DC0-44BB-A435-BCC87B6A2B7D}" type="datetimeFigureOut">
              <a:rPr lang="fr-FR" smtClean="0"/>
              <a:t>09/12/2020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C79CF8-AFA2-4A91-BF3C-7229ECD89B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367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8549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00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56534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97956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537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42858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8768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2862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35542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7141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9340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1398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4059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7504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20767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9298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9503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005D9-1825-44A6-BB62-D91693DF337F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555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1D8D-491A-4D4E-BF41-7B154E071C8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034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CF035-FB3B-4762-B5FB-C76190F11EC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902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A709B-512F-4BDD-8510-D81A49A23519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530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E58DD-B4E6-46B6-BF97-1893C1AF3C21}" type="datetime1">
              <a:rPr lang="fr-FR" smtClean="0"/>
              <a:t>09/12/2020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9724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2DED-BCFA-40C6-A352-888E7EDA150D}" type="datetime1">
              <a:rPr lang="fr-FR" smtClean="0"/>
              <a:t>09/12/2020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75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7D72D-EB49-48BD-A2B1-55B098DE8E44}" type="datetime1">
              <a:rPr lang="fr-FR" smtClean="0"/>
              <a:t>09/12/2020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43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60F45-E9B7-4035-B7EB-CBA921456044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6711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85491-398B-4870-B9FD-C2FC88D76FAB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898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38AEC-E62A-424A-868C-7BB58EAA4DB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4445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F3800-901F-4F24-BFD1-D96F4B7A1B7F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617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000">
              <a:schemeClr val="accent6">
                <a:lumMod val="60000"/>
                <a:lumOff val="40000"/>
              </a:schemeClr>
            </a:gs>
            <a:gs pos="78000">
              <a:schemeClr val="tx1"/>
            </a:gs>
            <a:gs pos="93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C5DE3-ACEB-4ED6-9892-358420A57273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1203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71600" y="2828835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</a:p>
          <a:p>
            <a:r>
              <a:rPr lang="fr-FR" sz="7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N°17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51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  <p:sndAc>
          <p:stSnd loop="1">
            <p:snd r:embed="rId3" name="HUMOUR POLITIQUE_001.wav"/>
          </p:stSnd>
        </p:sndAc>
      </p:transition>
    </mc:Choice>
    <mc:Fallback>
      <p:transition spd="slow" advTm="13000">
        <p:wedge/>
        <p:sndAc>
          <p:stSnd loop="1">
            <p:snd r:embed="rId3" name="HUMOUR POLI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6269" y="1119913"/>
            <a:ext cx="8119462" cy="45724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500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35" b="53197"/>
          <a:stretch/>
        </p:blipFill>
        <p:spPr>
          <a:xfrm>
            <a:off x="2293735" y="1151545"/>
            <a:ext cx="7635010" cy="45091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3905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45910" r="-712"/>
          <a:stretch/>
        </p:blipFill>
        <p:spPr>
          <a:xfrm>
            <a:off x="2763913" y="1129979"/>
            <a:ext cx="6694654" cy="45523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2554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54" b="16905"/>
          <a:stretch/>
        </p:blipFill>
        <p:spPr>
          <a:xfrm>
            <a:off x="3754835" y="1154273"/>
            <a:ext cx="4712809" cy="45037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0141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692" b="52548"/>
          <a:stretch/>
        </p:blipFill>
        <p:spPr>
          <a:xfrm>
            <a:off x="1938569" y="1125756"/>
            <a:ext cx="8314862" cy="45607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5886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45809" r="-63"/>
          <a:stretch/>
        </p:blipFill>
        <p:spPr>
          <a:xfrm>
            <a:off x="2429968" y="1140425"/>
            <a:ext cx="7362543" cy="45771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93382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08" r="231"/>
          <a:stretch/>
        </p:blipFill>
        <p:spPr>
          <a:xfrm>
            <a:off x="3635458" y="1115716"/>
            <a:ext cx="4951563" cy="46265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3825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950" y="1138237"/>
            <a:ext cx="4610100" cy="45815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05755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359" y="1143000"/>
            <a:ext cx="5719762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86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440" b="49575"/>
          <a:stretch/>
        </p:blipFill>
        <p:spPr>
          <a:xfrm>
            <a:off x="2066593" y="1151366"/>
            <a:ext cx="8089293" cy="45095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0074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065" r="-440"/>
          <a:stretch/>
        </p:blipFill>
        <p:spPr>
          <a:xfrm>
            <a:off x="2071886" y="1162995"/>
            <a:ext cx="8048228" cy="45320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6688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1143000"/>
            <a:ext cx="4572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942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1" t="1614" r="2947" b="47354"/>
          <a:stretch/>
        </p:blipFill>
        <p:spPr>
          <a:xfrm>
            <a:off x="2548748" y="1154646"/>
            <a:ext cx="7124984" cy="45029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07239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2" t="53955" r="2956" b="2457"/>
          <a:stretch/>
        </p:blipFill>
        <p:spPr>
          <a:xfrm>
            <a:off x="1851223" y="1119352"/>
            <a:ext cx="8520033" cy="46192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629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2943" y="1138686"/>
            <a:ext cx="6696653" cy="45202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4989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4894" y="2854018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C’était</a:t>
            </a:r>
          </a:p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84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114</Words>
  <Application>Microsoft Office PowerPoint</Application>
  <PresentationFormat>Grand écran</PresentationFormat>
  <Paragraphs>72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2020-12-08T09:38:30Z</dcterms:created>
  <dcterms:modified xsi:type="dcterms:W3CDTF">2020-12-09T18:51:58Z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