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9" r:id="rId12"/>
    <p:sldId id="267" r:id="rId13"/>
    <p:sldId id="268" r:id="rId14"/>
    <p:sldId id="266" r:id="rId15"/>
    <p:sldId id="274" r:id="rId16"/>
    <p:sldId id="275" r:id="rId17"/>
    <p:sldId id="276" r:id="rId18"/>
    <p:sldId id="273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8SsWUf9MbNmu29Z3ksWfA==" hashData="X5vePBas4VnEBL84AlcLuab7CvFCi7mSjXvmeZHLSOQDkDS84PLgfDoa2TK2mj8MLc/nzsOEaf6ojEPCgv4YH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90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339C6-3DC0-44BB-A435-BCC87B6A2B7D}" type="datetimeFigureOut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79CF8-AFA2-4A91-BF3C-7229ECD89B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67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854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00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295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653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537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285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862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5542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7141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9340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405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7504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2076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39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9298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452166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75556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950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005D9-1825-44A6-BB62-D91693DF33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5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1D8D-491A-4D4E-BF41-7B154E071C8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34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CF035-FB3B-4762-B5FB-C76190F11EC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90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A709B-512F-4BDD-8510-D81A49A23519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53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E58DD-B4E6-46B6-BF97-1893C1AF3C21}" type="datetime1">
              <a:rPr lang="fr-FR" smtClean="0"/>
              <a:t>09/12/2020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724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2DED-BCFA-40C6-A352-888E7EDA150D}" type="datetime1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75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D72D-EB49-48BD-A2B1-55B098DE8E44}" type="datetime1">
              <a:rPr lang="fr-FR" smtClean="0"/>
              <a:t>09/12/2020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43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60F45-E9B7-4035-B7EB-CBA921456044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711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85491-398B-4870-B9FD-C2FC88D76FAB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98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38AEC-E62A-424A-868C-7BB58EAA4DB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4445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3800-901F-4F24-BFD1-D96F4B7A1B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61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tx1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C5DE3-ACEB-4ED6-9892-358420A57273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203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71600" y="2828835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</a:p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N°16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51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  <p:sndAc>
          <p:stSnd loop="1">
            <p:snd r:embed="rId3" name="HUMOUR POLITIQUE_001.wav"/>
          </p:stSnd>
        </p:sndAc>
      </p:transition>
    </mc:Choice>
    <mc:Fallback>
      <p:transition spd="slow" advTm="13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269" y="1119913"/>
            <a:ext cx="8119462" cy="4572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500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626" y="1138835"/>
            <a:ext cx="7712015" cy="45163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474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626" y="1107883"/>
            <a:ext cx="7694763" cy="46028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390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0420" y="1143000"/>
            <a:ext cx="550164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014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1143000"/>
            <a:ext cx="4572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588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647" t="2523" r="1698" b="4363"/>
          <a:stretch/>
        </p:blipFill>
        <p:spPr>
          <a:xfrm>
            <a:off x="4006394" y="1147744"/>
            <a:ext cx="4209692" cy="45167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382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5995" y="1160252"/>
            <a:ext cx="4850489" cy="45374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0575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66" r="3536" b="4580"/>
          <a:stretch/>
        </p:blipFill>
        <p:spPr>
          <a:xfrm>
            <a:off x="3523315" y="1192959"/>
            <a:ext cx="5175849" cy="44263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8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6010" y="1128767"/>
            <a:ext cx="4330460" cy="45547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007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0015" y="1143000"/>
            <a:ext cx="56388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42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199" y="1143000"/>
            <a:ext cx="6832121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723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5509" y="1143000"/>
            <a:ext cx="5762446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62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3419" y="1143000"/>
            <a:ext cx="7142672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668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3857" y="1143000"/>
            <a:ext cx="7781026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4989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1061" y="1158054"/>
            <a:ext cx="6879754" cy="45353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20969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1143000"/>
            <a:ext cx="6780362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8834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4894" y="2854018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84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120</Words>
  <Application>Microsoft Office PowerPoint</Application>
  <PresentationFormat>Grand écran</PresentationFormat>
  <Paragraphs>76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2020-12-08T09:38:30Z</dcterms:created>
  <dcterms:modified xsi:type="dcterms:W3CDTF">2020-12-09T18:36:37Z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