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kUDLyczBHU2o/GpslfS5Q==" hashData="ZOoUQyoo2eXOOP6nCOi5bACPAzfJaGXnhFTcPw0/aXQuPJ7DYuZiNwJrCatLMFW8k96lmcLu3ihvDRWiL9b/b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N°15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268" y="1111576"/>
            <a:ext cx="5917721" cy="4563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6948" r="-616" b="14829"/>
          <a:stretch/>
        </p:blipFill>
        <p:spPr>
          <a:xfrm>
            <a:off x="2162355" y="1137392"/>
            <a:ext cx="7867290" cy="4537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11" r="331" b="5158"/>
          <a:stretch/>
        </p:blipFill>
        <p:spPr>
          <a:xfrm>
            <a:off x="4102192" y="1148267"/>
            <a:ext cx="4078525" cy="45157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4751" r="-518" b="8273"/>
          <a:stretch/>
        </p:blipFill>
        <p:spPr>
          <a:xfrm>
            <a:off x="2191109" y="1175008"/>
            <a:ext cx="7988061" cy="4474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339" y="1166812"/>
            <a:ext cx="7832785" cy="4524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87" y="1145226"/>
            <a:ext cx="4415705" cy="4521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623" y="1137128"/>
            <a:ext cx="4641011" cy="45443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7647" r="290" b="15044"/>
          <a:stretch/>
        </p:blipFill>
        <p:spPr>
          <a:xfrm>
            <a:off x="2070340" y="1129204"/>
            <a:ext cx="8074324" cy="45619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425" r="-314" b="15699"/>
          <a:stretch/>
        </p:blipFill>
        <p:spPr>
          <a:xfrm>
            <a:off x="2070341" y="1111513"/>
            <a:ext cx="7970806" cy="45892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3870" y="1164348"/>
            <a:ext cx="5464259" cy="4529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4505" y="1145540"/>
            <a:ext cx="4502989" cy="4521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9051" y="1146019"/>
            <a:ext cx="4273897" cy="45202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24" b="5710"/>
          <a:stretch/>
        </p:blipFill>
        <p:spPr>
          <a:xfrm>
            <a:off x="3845000" y="1135706"/>
            <a:ext cx="4502000" cy="4586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108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2020-12-08T09:38:30Z</dcterms:created>
  <dcterms:modified xsi:type="dcterms:W3CDTF">2020-12-09T18:25:34Z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