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9" r:id="rId12"/>
    <p:sldId id="267" r:id="rId13"/>
    <p:sldId id="268" r:id="rId14"/>
    <p:sldId id="266" r:id="rId15"/>
    <p:sldId id="27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Xt9csjJsP0TiWAlwdX50Q==" hashData="M1/f2/nxEvstGVZd1VvrMA8o39sWUe/+TNlJih5efjHiAalivhgzqtfbE3tERuEgVuNwlLjglFR8MxsQdWXX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9298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50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tx1"/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71600" y="2828835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</a:p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N°14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269" y="1119913"/>
            <a:ext cx="8119462" cy="4572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012" y="1150688"/>
            <a:ext cx="5136456" cy="4510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9" t="17753" r="1940" b="26444"/>
          <a:stretch/>
        </p:blipFill>
        <p:spPr>
          <a:xfrm>
            <a:off x="2225615" y="1128152"/>
            <a:ext cx="7780743" cy="4530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774" y="1155939"/>
            <a:ext cx="5819574" cy="4537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996" y="1190445"/>
            <a:ext cx="9251486" cy="4447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857" y="1213838"/>
            <a:ext cx="7798279" cy="4450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277" y="1134421"/>
            <a:ext cx="7159925" cy="4589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7"/>
          <a:stretch/>
        </p:blipFill>
        <p:spPr>
          <a:xfrm>
            <a:off x="4044315" y="1139742"/>
            <a:ext cx="4133850" cy="4532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762" y="1109336"/>
            <a:ext cx="6055744" cy="4557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02" y="1138687"/>
            <a:ext cx="6246103" cy="452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900" y="1115677"/>
            <a:ext cx="4140680" cy="4580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1164575"/>
            <a:ext cx="4338637" cy="4528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47762"/>
            <a:ext cx="4572000" cy="4562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416" y="1136728"/>
            <a:ext cx="3933647" cy="4538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498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09/12/2020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142045"/>
            <a:ext cx="9458325" cy="45586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573" y="2921168"/>
            <a:ext cx="1847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sz="8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94" y="2854018"/>
            <a:ext cx="959269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7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Allez on se détend</a:t>
            </a:r>
            <a:endParaRPr lang="fr-FR" sz="7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4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108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2020-12-08T09:38:30Z</dcterms:created>
  <dcterms:modified xsi:type="dcterms:W3CDTF">2020-12-09T18:09:43Z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