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9" r:id="rId12"/>
    <p:sldId id="267" r:id="rId13"/>
    <p:sldId id="268" r:id="rId14"/>
    <p:sldId id="266" r:id="rId15"/>
    <p:sldId id="274" r:id="rId16"/>
    <p:sldId id="27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rRXruP1xmzcKhXOmb1P3g==" hashData="+nYO3VlhjirTmPzLV0zRk/DCpPmX5nIAPo+vU/nk+Ev3RUOVg4l9oqWgig607udC+fuxu+qa7LKc4B7EsKvj4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39C6-3DC0-44BB-A435-BCC87B6A2B7D}" type="datetimeFigureOut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79CF8-AFA2-4A91-BF3C-7229ECD89B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67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854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00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295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653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537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285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86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554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7141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9340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05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7504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2076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39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9298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950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005D9-1825-44A6-BB62-D91693DF33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5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1D8D-491A-4D4E-BF41-7B154E071C8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34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CF035-FB3B-4762-B5FB-C76190F11EC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90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A709B-512F-4BDD-8510-D81A49A23519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53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E58DD-B4E6-46B6-BF97-1893C1AF3C21}" type="datetime1">
              <a:rPr lang="fr-FR" smtClean="0"/>
              <a:t>09/12/2020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72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2DED-BCFA-40C6-A352-888E7EDA150D}" type="datetime1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75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D72D-EB49-48BD-A2B1-55B098DE8E44}" type="datetime1">
              <a:rPr lang="fr-FR" smtClean="0"/>
              <a:t>09/12/2020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43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60F45-E9B7-4035-B7EB-CBA921456044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71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85491-398B-4870-B9FD-C2FC88D76FAB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98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38AEC-E62A-424A-868C-7BB58EAA4DB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4445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3800-901F-4F24-BFD1-D96F4B7A1B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61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tx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C5DE3-ACEB-4ED6-9892-358420A57273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203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71600" y="2828835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</a:p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N°13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1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269" y="1119913"/>
            <a:ext cx="8119462" cy="4572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500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071" y="1120490"/>
            <a:ext cx="5279367" cy="45672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474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210" b="4905"/>
          <a:stretch/>
        </p:blipFill>
        <p:spPr>
          <a:xfrm>
            <a:off x="3784008" y="1167994"/>
            <a:ext cx="4623983" cy="45220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390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164" y="1134263"/>
            <a:ext cx="3968151" cy="45437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014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7" r="756" b="15723"/>
          <a:stretch/>
        </p:blipFill>
        <p:spPr>
          <a:xfrm>
            <a:off x="3367393" y="1152591"/>
            <a:ext cx="5487694" cy="45070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588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165" y="1157424"/>
            <a:ext cx="4827733" cy="451875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19382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566" y="1148586"/>
            <a:ext cx="5348377" cy="45123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575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3638" y="1146211"/>
            <a:ext cx="7539487" cy="45207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8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3262" y="571500"/>
            <a:ext cx="5705475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07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1546" y="1148903"/>
            <a:ext cx="4659388" cy="456019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48942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1129728"/>
            <a:ext cx="6780362" cy="45483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723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8460" y="1133605"/>
            <a:ext cx="5055079" cy="45450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62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0128" y="1122872"/>
            <a:ext cx="4572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668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689" y="1151177"/>
            <a:ext cx="5727541" cy="45163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4989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4894" y="2854018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84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108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2020-12-08T09:38:30Z</dcterms:created>
  <dcterms:modified xsi:type="dcterms:W3CDTF">2020-12-09T17:54:13Z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