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57" r:id="rId3"/>
    <p:sldId id="262" r:id="rId4"/>
    <p:sldId id="260" r:id="rId5"/>
    <p:sldId id="258" r:id="rId6"/>
    <p:sldId id="259" r:id="rId7"/>
    <p:sldId id="261" r:id="rId8"/>
    <p:sldId id="263" r:id="rId9"/>
    <p:sldId id="264" r:id="rId10"/>
    <p:sldId id="265" r:id="rId11"/>
    <p:sldId id="269" r:id="rId12"/>
    <p:sldId id="267" r:id="rId13"/>
    <p:sldId id="268" r:id="rId14"/>
    <p:sldId id="266" r:id="rId15"/>
    <p:sldId id="274" r:id="rId16"/>
    <p:sldId id="273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WsdxgPMApm+p0oe1duCpKA==" hashData="Ry/b0v4+l3XF1tewu7x03Xe1DZETqtPsEZPJNMvrObSd58t0hxYNZzQD1L2JaOIEmgcINNM8Nv9LC6whv1Jg0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83" autoAdjust="0"/>
    <p:restoredTop sz="94660"/>
  </p:normalViewPr>
  <p:slideViewPr>
    <p:cSldViewPr snapToGrid="0" showGuides="1">
      <p:cViewPr varScale="1">
        <p:scale>
          <a:sx n="56" d="100"/>
          <a:sy n="56" d="100"/>
        </p:scale>
        <p:origin x="90" y="43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46339C6-3DC0-44BB-A435-BCC87B6A2B7D}" type="datetimeFigureOut">
              <a:rPr lang="fr-FR" smtClean="0"/>
              <a:t>09/12/2020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C79CF8-AFA2-4A91-BF3C-7229ECD89B2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3676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085493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23007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4286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02950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565348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853707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428589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355420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471414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893401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940593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875041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120767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713989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692985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99503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005D9-1825-44A6-BB62-D91693DF337F}" type="datetime1">
              <a:rPr lang="fr-FR" smtClean="0"/>
              <a:t>09/12/2020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3555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41D8D-491A-4D4E-BF41-7B154E071C82}" type="datetime1">
              <a:rPr lang="fr-FR" smtClean="0"/>
              <a:t>09/12/2020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0347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CF035-FB3B-4762-B5FB-C76190F11EC2}" type="datetime1">
              <a:rPr lang="fr-FR" smtClean="0"/>
              <a:t>09/12/2020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29021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7A709B-512F-4BDD-8510-D81A49A23519}" type="datetime1">
              <a:rPr lang="fr-FR" smtClean="0"/>
              <a:t>09/12/2020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5530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5E58DD-B4E6-46B6-BF97-1893C1AF3C21}" type="datetime1">
              <a:rPr lang="fr-FR" smtClean="0"/>
              <a:t>09/12/2020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97244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F2DED-BCFA-40C6-A352-888E7EDA150D}" type="datetime1">
              <a:rPr lang="fr-FR" smtClean="0"/>
              <a:t>09/12/2020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0755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77D72D-EB49-48BD-A2B1-55B098DE8E44}" type="datetime1">
              <a:rPr lang="fr-FR" smtClean="0"/>
              <a:t>09/12/2020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0430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60F45-E9B7-4035-B7EB-CBA921456044}" type="datetime1">
              <a:rPr lang="fr-FR" smtClean="0"/>
              <a:t>09/12/2020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67114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F85491-398B-4870-B9FD-C2FC88D76FAB}" type="datetime1">
              <a:rPr lang="fr-FR" smtClean="0"/>
              <a:t>09/12/2020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89802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F38AEC-E62A-424A-868C-7BB58EAA4DB2}" type="datetime1">
              <a:rPr lang="fr-FR" smtClean="0"/>
              <a:t>09/12/2020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4445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F3800-901F-4F24-BFD1-D96F4B7A1B7F}" type="datetime1">
              <a:rPr lang="fr-FR" smtClean="0"/>
              <a:t>09/12/2020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2617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tx1"/>
            </a:gs>
            <a:gs pos="7000">
              <a:schemeClr val="accent6">
                <a:lumMod val="60000"/>
                <a:lumOff val="40000"/>
              </a:schemeClr>
            </a:gs>
            <a:gs pos="78000">
              <a:schemeClr val="tx1"/>
            </a:gs>
            <a:gs pos="93000">
              <a:srgbClr val="FF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EC5DE3-ACEB-4ED6-9892-358420A57273}" type="datetime1">
              <a:rPr lang="fr-FR" smtClean="0"/>
              <a:t>09/12/2020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12037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71600" y="1142045"/>
            <a:ext cx="9458325" cy="455866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430573" y="2921168"/>
            <a:ext cx="184731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fr-FR" sz="8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371600" y="2828835"/>
            <a:ext cx="9592691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Allez on se détend</a:t>
            </a:r>
          </a:p>
          <a:p>
            <a:r>
              <a:rPr lang="fr-FR" sz="72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7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</a:t>
            </a:r>
            <a:r>
              <a:rPr lang="fr-FR" sz="7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N°12</a:t>
            </a:r>
            <a:endParaRPr lang="fr-FR" sz="72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1518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  <p:sndAc>
          <p:stSnd loop="1">
            <p:snd r:embed="rId3" name="HUMOUR POLITIQUE_001.wav"/>
          </p:stSnd>
        </p:sndAc>
      </p:transition>
    </mc:Choice>
    <mc:Fallback>
      <p:transition spd="slow" advTm="13000">
        <p:wedge/>
        <p:sndAc>
          <p:stSnd loop="1">
            <p:snd r:embed="rId3" name="HUMOUR POLITIQUE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36269" y="1119913"/>
            <a:ext cx="8119462" cy="45724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25008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5381" y="1182796"/>
            <a:ext cx="6021238" cy="44924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93825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56210" y="1140464"/>
            <a:ext cx="4110060" cy="45313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147417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90875" y="1173192"/>
            <a:ext cx="5771881" cy="45418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839056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02325" y="1115935"/>
            <a:ext cx="5210354" cy="46057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501412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0" y="1138237"/>
            <a:ext cx="4572000" cy="4581525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405886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8303" r="-370" b="17736"/>
          <a:stretch/>
        </p:blipFill>
        <p:spPr>
          <a:xfrm>
            <a:off x="3395636" y="1173801"/>
            <a:ext cx="5400728" cy="451039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057559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3097" y="1126159"/>
            <a:ext cx="4758044" cy="45969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0869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342" r="309" b="13163"/>
          <a:stretch/>
        </p:blipFill>
        <p:spPr>
          <a:xfrm>
            <a:off x="2283124" y="1174328"/>
            <a:ext cx="7625751" cy="45093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200741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201" r="-638" b="9478"/>
          <a:stretch/>
        </p:blipFill>
        <p:spPr>
          <a:xfrm>
            <a:off x="2584979" y="1138687"/>
            <a:ext cx="6972247" cy="45374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89427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1328" y="1134213"/>
            <a:ext cx="8281359" cy="45224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07239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333" r="750" b="5158"/>
          <a:stretch/>
        </p:blipFill>
        <p:spPr>
          <a:xfrm>
            <a:off x="3416060" y="1159648"/>
            <a:ext cx="5106838" cy="44929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36299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6708" y="1207698"/>
            <a:ext cx="9627081" cy="438221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466882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604" r="-1284" b="17233"/>
          <a:stretch/>
        </p:blipFill>
        <p:spPr>
          <a:xfrm>
            <a:off x="3456317" y="1167447"/>
            <a:ext cx="5279366" cy="447738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249893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71600" y="1142045"/>
            <a:ext cx="9458325" cy="455866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430573" y="2921168"/>
            <a:ext cx="184731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fr-FR" sz="8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314894" y="2854018"/>
            <a:ext cx="9592691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C’était</a:t>
            </a:r>
          </a:p>
          <a:p>
            <a:r>
              <a:rPr lang="fr-FR" sz="7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Allez on se détend</a:t>
            </a:r>
            <a:endParaRPr lang="fr-FR" sz="72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9842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170</TotalTime>
  <Words>108</Words>
  <Application>Microsoft Office PowerPoint</Application>
  <PresentationFormat>Grand écran</PresentationFormat>
  <Paragraphs>68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26</cp:revision>
  <dcterms:created xsi:type="dcterms:W3CDTF">2020-12-08T09:38:30Z</dcterms:created>
  <dcterms:modified xsi:type="dcterms:W3CDTF">2020-12-09T17:36:56Z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