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5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S6lhQITP3BnMGBAVFPIQg==" hashData="dfeyPTd9iT3q53xfpaRFIdYmkTXzQomFiH6n/v1H12NZLj5yo2KQV6HEiV667g+FIzLjTOxomx8FktYu9Mlz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7080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N°11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738" y="1200539"/>
            <a:ext cx="5550523" cy="4456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244" y="1154645"/>
            <a:ext cx="5481512" cy="450298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171575"/>
            <a:ext cx="5715000" cy="4514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169" t="1426" r="9229" b="10640"/>
          <a:stretch/>
        </p:blipFill>
        <p:spPr>
          <a:xfrm>
            <a:off x="3672529" y="1138687"/>
            <a:ext cx="4778482" cy="45159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904" y="1145864"/>
            <a:ext cx="4920672" cy="4520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307" y="1121673"/>
            <a:ext cx="4082093" cy="4614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690" y="1126322"/>
            <a:ext cx="5296619" cy="460535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7014" r="197" b="7145"/>
          <a:stretch/>
        </p:blipFill>
        <p:spPr>
          <a:xfrm>
            <a:off x="2984740" y="1124206"/>
            <a:ext cx="6326900" cy="4534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26" y="1146002"/>
            <a:ext cx="5865963" cy="453634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375" y="1143000"/>
            <a:ext cx="748772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592" y="1140630"/>
            <a:ext cx="4968815" cy="4531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" b="64157"/>
          <a:stretch/>
        </p:blipFill>
        <p:spPr>
          <a:xfrm>
            <a:off x="2191622" y="1091958"/>
            <a:ext cx="7839236" cy="4628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76" r="1478" b="32829"/>
          <a:stretch/>
        </p:blipFill>
        <p:spPr>
          <a:xfrm>
            <a:off x="1678157" y="1136096"/>
            <a:ext cx="8835685" cy="4585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63" r="1477" b="2641"/>
          <a:stretch/>
        </p:blipFill>
        <p:spPr>
          <a:xfrm>
            <a:off x="1691456" y="1143000"/>
            <a:ext cx="8809087" cy="4571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342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114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2020-12-09T15:56:22Z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